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Short Stack"/>
      <p:regular r:id="rId16"/>
    </p:embeddedFon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1" roundtripDataSignature="AMtx7miDwobCsC9lywXe9RD63nsElyT8g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5.xml"/><Relationship Id="rId10" Type="http://schemas.openxmlformats.org/officeDocument/2006/relationships/slide" Target="slides/slide4.xml"/><Relationship Id="rId21"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CenturyGothic-regular.fntdata"/><Relationship Id="rId16" Type="http://schemas.openxmlformats.org/officeDocument/2006/relationships/font" Target="fonts/ShortStack-regular.fntdata"/><Relationship Id="rId5" Type="http://schemas.openxmlformats.org/officeDocument/2006/relationships/slideMaster" Target="slideMasters/slideMaster2.xml"/><Relationship Id="rId19" Type="http://schemas.openxmlformats.org/officeDocument/2006/relationships/font" Target="fonts/CenturyGothic-italic.fntdata"/><Relationship Id="rId6" Type="http://schemas.openxmlformats.org/officeDocument/2006/relationships/notesMaster" Target="notesMasters/notesMaster1.xml"/><Relationship Id="rId18" Type="http://schemas.openxmlformats.org/officeDocument/2006/relationships/font" Target="fonts/CenturyGothic-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ed17e6406c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ged17e6406c_2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PE Progression of Skills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Google Shape;16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 </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2" name="Google Shape;20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7"/>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58" name="Google Shape;58;p17"/>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59" name="Google Shape;59;p17"/>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0" name="Shape 60"/>
        <p:cNvGrpSpPr/>
        <p:nvPr/>
      </p:nvGrpSpPr>
      <p:grpSpPr>
        <a:xfrm>
          <a:off x="0" y="0"/>
          <a:ext cx="0" cy="0"/>
          <a:chOff x="0" y="0"/>
          <a:chExt cx="0" cy="0"/>
        </a:xfrm>
      </p:grpSpPr>
      <p:sp>
        <p:nvSpPr>
          <p:cNvPr id="61" name="Google Shape;61;p30"/>
          <p:cNvSpPr txBox="1"/>
          <p:nvPr>
            <p:ph type="ctrTitle"/>
          </p:nvPr>
        </p:nvSpPr>
        <p:spPr>
          <a:xfrm>
            <a:off x="685800" y="841772"/>
            <a:ext cx="7772400" cy="1790700"/>
          </a:xfrm>
          <a:prstGeom prst="rect">
            <a:avLst/>
          </a:prstGeom>
          <a:noFill/>
          <a:ln>
            <a:noFill/>
          </a:ln>
        </p:spPr>
        <p:txBody>
          <a:bodyPr anchorCtr="0" anchor="b" bIns="40825" lIns="81650" spcFirstLastPara="1" rIns="81650" wrap="square" tIns="40825">
            <a:noAutofit/>
          </a:bodyPr>
          <a:lstStyle>
            <a:lvl1pPr lvl="0" algn="ctr">
              <a:lnSpc>
                <a:spcPct val="90000"/>
              </a:lnSpc>
              <a:spcBef>
                <a:spcPts val="0"/>
              </a:spcBef>
              <a:spcAft>
                <a:spcPts val="0"/>
              </a:spcAft>
              <a:buClr>
                <a:schemeClr val="dk1"/>
              </a:buClr>
              <a:buSzPts val="5400"/>
              <a:buFont typeface="Calibri"/>
              <a:buNone/>
              <a:defRPr sz="5400"/>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62" name="Google Shape;62;p30"/>
          <p:cNvSpPr txBox="1"/>
          <p:nvPr>
            <p:ph idx="1" type="subTitle"/>
          </p:nvPr>
        </p:nvSpPr>
        <p:spPr>
          <a:xfrm>
            <a:off x="1143000" y="2701528"/>
            <a:ext cx="6858000" cy="1241700"/>
          </a:xfrm>
          <a:prstGeom prst="rect">
            <a:avLst/>
          </a:prstGeom>
          <a:noFill/>
          <a:ln>
            <a:noFill/>
          </a:ln>
        </p:spPr>
        <p:txBody>
          <a:bodyPr anchorCtr="0" anchor="t" bIns="40825" lIns="81650" spcFirstLastPara="1" rIns="81650" wrap="square" tIns="40825">
            <a:noAutofit/>
          </a:bodyPr>
          <a:lstStyle>
            <a:lvl1pPr lvl="0" algn="ctr">
              <a:lnSpc>
                <a:spcPct val="90000"/>
              </a:lnSpc>
              <a:spcBef>
                <a:spcPts val="900"/>
              </a:spcBef>
              <a:spcAft>
                <a:spcPts val="0"/>
              </a:spcAft>
              <a:buClr>
                <a:schemeClr val="dk1"/>
              </a:buClr>
              <a:buSzPts val="2100"/>
              <a:buNone/>
              <a:defRPr sz="2100"/>
            </a:lvl1pPr>
            <a:lvl2pPr lvl="1" algn="ctr">
              <a:lnSpc>
                <a:spcPct val="90000"/>
              </a:lnSpc>
              <a:spcBef>
                <a:spcPts val="400"/>
              </a:spcBef>
              <a:spcAft>
                <a:spcPts val="0"/>
              </a:spcAft>
              <a:buClr>
                <a:schemeClr val="dk1"/>
              </a:buClr>
              <a:buSzPts val="1800"/>
              <a:buNone/>
              <a:defRPr sz="1800"/>
            </a:lvl2pPr>
            <a:lvl3pPr lvl="2" algn="ctr">
              <a:lnSpc>
                <a:spcPct val="90000"/>
              </a:lnSpc>
              <a:spcBef>
                <a:spcPts val="400"/>
              </a:spcBef>
              <a:spcAft>
                <a:spcPts val="0"/>
              </a:spcAft>
              <a:buClr>
                <a:schemeClr val="dk1"/>
              </a:buClr>
              <a:buSzPts val="1600"/>
              <a:buNone/>
              <a:defRPr sz="1600"/>
            </a:lvl3pPr>
            <a:lvl4pPr lvl="3" algn="ctr">
              <a:lnSpc>
                <a:spcPct val="90000"/>
              </a:lnSpc>
              <a:spcBef>
                <a:spcPts val="400"/>
              </a:spcBef>
              <a:spcAft>
                <a:spcPts val="0"/>
              </a:spcAft>
              <a:buClr>
                <a:schemeClr val="dk1"/>
              </a:buClr>
              <a:buSzPts val="1400"/>
              <a:buNone/>
              <a:defRPr sz="1400"/>
            </a:lvl4pPr>
            <a:lvl5pPr lvl="4" algn="ctr">
              <a:lnSpc>
                <a:spcPct val="90000"/>
              </a:lnSpc>
              <a:spcBef>
                <a:spcPts val="400"/>
              </a:spcBef>
              <a:spcAft>
                <a:spcPts val="0"/>
              </a:spcAft>
              <a:buClr>
                <a:schemeClr val="dk1"/>
              </a:buClr>
              <a:buSzPts val="1400"/>
              <a:buNone/>
              <a:defRPr sz="1400"/>
            </a:lvl5pPr>
            <a:lvl6pPr lvl="5" algn="ctr">
              <a:lnSpc>
                <a:spcPct val="90000"/>
              </a:lnSpc>
              <a:spcBef>
                <a:spcPts val="400"/>
              </a:spcBef>
              <a:spcAft>
                <a:spcPts val="0"/>
              </a:spcAft>
              <a:buClr>
                <a:schemeClr val="dk1"/>
              </a:buClr>
              <a:buSzPts val="1400"/>
              <a:buNone/>
              <a:defRPr sz="1400"/>
            </a:lvl6pPr>
            <a:lvl7pPr lvl="6" algn="ctr">
              <a:lnSpc>
                <a:spcPct val="90000"/>
              </a:lnSpc>
              <a:spcBef>
                <a:spcPts val="400"/>
              </a:spcBef>
              <a:spcAft>
                <a:spcPts val="0"/>
              </a:spcAft>
              <a:buClr>
                <a:schemeClr val="dk1"/>
              </a:buClr>
              <a:buSzPts val="1400"/>
              <a:buNone/>
              <a:defRPr sz="1400"/>
            </a:lvl7pPr>
            <a:lvl8pPr lvl="7" algn="ctr">
              <a:lnSpc>
                <a:spcPct val="90000"/>
              </a:lnSpc>
              <a:spcBef>
                <a:spcPts val="400"/>
              </a:spcBef>
              <a:spcAft>
                <a:spcPts val="0"/>
              </a:spcAft>
              <a:buClr>
                <a:schemeClr val="dk1"/>
              </a:buClr>
              <a:buSzPts val="1400"/>
              <a:buNone/>
              <a:defRPr sz="1400"/>
            </a:lvl8pPr>
            <a:lvl9pPr lvl="8" algn="ctr">
              <a:lnSpc>
                <a:spcPct val="90000"/>
              </a:lnSpc>
              <a:spcBef>
                <a:spcPts val="400"/>
              </a:spcBef>
              <a:spcAft>
                <a:spcPts val="0"/>
              </a:spcAft>
              <a:buClr>
                <a:schemeClr val="dk1"/>
              </a:buClr>
              <a:buSzPts val="1400"/>
              <a:buNone/>
              <a:defRPr sz="1400"/>
            </a:lvl9pPr>
          </a:lstStyle>
          <a:p/>
        </p:txBody>
      </p:sp>
      <p:sp>
        <p:nvSpPr>
          <p:cNvPr id="63" name="Google Shape;63;p30"/>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64" name="Google Shape;64;p30"/>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65" name="Google Shape;65;p30"/>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6" name="Shape 66"/>
        <p:cNvGrpSpPr/>
        <p:nvPr/>
      </p:nvGrpSpPr>
      <p:grpSpPr>
        <a:xfrm>
          <a:off x="0" y="0"/>
          <a:ext cx="0" cy="0"/>
          <a:chOff x="0" y="0"/>
          <a:chExt cx="0" cy="0"/>
        </a:xfrm>
      </p:grpSpPr>
      <p:sp>
        <p:nvSpPr>
          <p:cNvPr id="67" name="Google Shape;67;p31"/>
          <p:cNvSpPr txBox="1"/>
          <p:nvPr>
            <p:ph type="title"/>
          </p:nvPr>
        </p:nvSpPr>
        <p:spPr>
          <a:xfrm>
            <a:off x="628650" y="273845"/>
            <a:ext cx="7886700" cy="9942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68" name="Google Shape;68;p31"/>
          <p:cNvSpPr txBox="1"/>
          <p:nvPr>
            <p:ph idx="1" type="body"/>
          </p:nvPr>
        </p:nvSpPr>
        <p:spPr>
          <a:xfrm>
            <a:off x="628650" y="1369219"/>
            <a:ext cx="7886700" cy="32634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69" name="Google Shape;69;p31"/>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70" name="Google Shape;70;p31"/>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71" name="Google Shape;71;p31"/>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32"/>
          <p:cNvSpPr txBox="1"/>
          <p:nvPr>
            <p:ph type="title"/>
          </p:nvPr>
        </p:nvSpPr>
        <p:spPr>
          <a:xfrm>
            <a:off x="623888" y="1282305"/>
            <a:ext cx="7886700" cy="2139600"/>
          </a:xfrm>
          <a:prstGeom prst="rect">
            <a:avLst/>
          </a:prstGeom>
          <a:noFill/>
          <a:ln>
            <a:noFill/>
          </a:ln>
        </p:spPr>
        <p:txBody>
          <a:bodyPr anchorCtr="0" anchor="b" bIns="40825" lIns="81650" spcFirstLastPara="1" rIns="81650" wrap="square" tIns="40825">
            <a:noAutofit/>
          </a:bodyPr>
          <a:lstStyle>
            <a:lvl1pPr lvl="0" algn="l">
              <a:lnSpc>
                <a:spcPct val="90000"/>
              </a:lnSpc>
              <a:spcBef>
                <a:spcPts val="0"/>
              </a:spcBef>
              <a:spcAft>
                <a:spcPts val="0"/>
              </a:spcAft>
              <a:buClr>
                <a:schemeClr val="dk1"/>
              </a:buClr>
              <a:buSzPts val="5400"/>
              <a:buFont typeface="Calibri"/>
              <a:buNone/>
              <a:defRPr sz="5400"/>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74" name="Google Shape;74;p32"/>
          <p:cNvSpPr txBox="1"/>
          <p:nvPr>
            <p:ph idx="1" type="body"/>
          </p:nvPr>
        </p:nvSpPr>
        <p:spPr>
          <a:xfrm>
            <a:off x="623888" y="3442099"/>
            <a:ext cx="7886700" cy="1125000"/>
          </a:xfrm>
          <a:prstGeom prst="rect">
            <a:avLst/>
          </a:prstGeom>
          <a:noFill/>
          <a:ln>
            <a:noFill/>
          </a:ln>
        </p:spPr>
        <p:txBody>
          <a:bodyPr anchorCtr="0" anchor="t" bIns="40825" lIns="81650" spcFirstLastPara="1" rIns="81650" wrap="square" tIns="40825">
            <a:noAutofit/>
          </a:bodyPr>
          <a:lstStyle>
            <a:lvl1pPr indent="-228600" lvl="0" marL="457200" algn="l">
              <a:lnSpc>
                <a:spcPct val="90000"/>
              </a:lnSpc>
              <a:spcBef>
                <a:spcPts val="900"/>
              </a:spcBef>
              <a:spcAft>
                <a:spcPts val="0"/>
              </a:spcAft>
              <a:buClr>
                <a:schemeClr val="dk1"/>
              </a:buClr>
              <a:buSzPts val="2100"/>
              <a:buNone/>
              <a:defRPr sz="2100">
                <a:solidFill>
                  <a:schemeClr val="dk1"/>
                </a:solidFill>
              </a:defRPr>
            </a:lvl1pPr>
            <a:lvl2pPr indent="-228600" lvl="1" marL="914400" algn="l">
              <a:lnSpc>
                <a:spcPct val="90000"/>
              </a:lnSpc>
              <a:spcBef>
                <a:spcPts val="400"/>
              </a:spcBef>
              <a:spcAft>
                <a:spcPts val="0"/>
              </a:spcAft>
              <a:buClr>
                <a:srgbClr val="888888"/>
              </a:buClr>
              <a:buSzPts val="1800"/>
              <a:buNone/>
              <a:defRPr sz="1800">
                <a:solidFill>
                  <a:srgbClr val="888888"/>
                </a:solidFill>
              </a:defRPr>
            </a:lvl2pPr>
            <a:lvl3pPr indent="-228600" lvl="2" marL="1371600" algn="l">
              <a:lnSpc>
                <a:spcPct val="90000"/>
              </a:lnSpc>
              <a:spcBef>
                <a:spcPts val="400"/>
              </a:spcBef>
              <a:spcAft>
                <a:spcPts val="0"/>
              </a:spcAft>
              <a:buClr>
                <a:srgbClr val="888888"/>
              </a:buClr>
              <a:buSzPts val="1600"/>
              <a:buNone/>
              <a:defRPr sz="1600">
                <a:solidFill>
                  <a:srgbClr val="888888"/>
                </a:solidFill>
              </a:defRPr>
            </a:lvl3pPr>
            <a:lvl4pPr indent="-228600" lvl="3" marL="1828800" algn="l">
              <a:lnSpc>
                <a:spcPct val="90000"/>
              </a:lnSpc>
              <a:spcBef>
                <a:spcPts val="400"/>
              </a:spcBef>
              <a:spcAft>
                <a:spcPts val="0"/>
              </a:spcAft>
              <a:buClr>
                <a:srgbClr val="888888"/>
              </a:buClr>
              <a:buSzPts val="1400"/>
              <a:buNone/>
              <a:defRPr sz="1400">
                <a:solidFill>
                  <a:srgbClr val="888888"/>
                </a:solidFill>
              </a:defRPr>
            </a:lvl4pPr>
            <a:lvl5pPr indent="-228600" lvl="4" marL="2286000" algn="l">
              <a:lnSpc>
                <a:spcPct val="90000"/>
              </a:lnSpc>
              <a:spcBef>
                <a:spcPts val="400"/>
              </a:spcBef>
              <a:spcAft>
                <a:spcPts val="0"/>
              </a:spcAft>
              <a:buClr>
                <a:srgbClr val="888888"/>
              </a:buClr>
              <a:buSzPts val="1400"/>
              <a:buNone/>
              <a:defRPr sz="1400">
                <a:solidFill>
                  <a:srgbClr val="888888"/>
                </a:solidFill>
              </a:defRPr>
            </a:lvl5pPr>
            <a:lvl6pPr indent="-228600" lvl="5" marL="2743200" algn="l">
              <a:lnSpc>
                <a:spcPct val="90000"/>
              </a:lnSpc>
              <a:spcBef>
                <a:spcPts val="400"/>
              </a:spcBef>
              <a:spcAft>
                <a:spcPts val="0"/>
              </a:spcAft>
              <a:buClr>
                <a:srgbClr val="888888"/>
              </a:buClr>
              <a:buSzPts val="1400"/>
              <a:buNone/>
              <a:defRPr sz="1400">
                <a:solidFill>
                  <a:srgbClr val="888888"/>
                </a:solidFill>
              </a:defRPr>
            </a:lvl6pPr>
            <a:lvl7pPr indent="-228600" lvl="6" marL="3200400" algn="l">
              <a:lnSpc>
                <a:spcPct val="90000"/>
              </a:lnSpc>
              <a:spcBef>
                <a:spcPts val="400"/>
              </a:spcBef>
              <a:spcAft>
                <a:spcPts val="0"/>
              </a:spcAft>
              <a:buClr>
                <a:srgbClr val="888888"/>
              </a:buClr>
              <a:buSzPts val="1400"/>
              <a:buNone/>
              <a:defRPr sz="1400">
                <a:solidFill>
                  <a:srgbClr val="888888"/>
                </a:solidFill>
              </a:defRPr>
            </a:lvl7pPr>
            <a:lvl8pPr indent="-228600" lvl="7" marL="3657600" algn="l">
              <a:lnSpc>
                <a:spcPct val="90000"/>
              </a:lnSpc>
              <a:spcBef>
                <a:spcPts val="400"/>
              </a:spcBef>
              <a:spcAft>
                <a:spcPts val="0"/>
              </a:spcAft>
              <a:buClr>
                <a:srgbClr val="888888"/>
              </a:buClr>
              <a:buSzPts val="1400"/>
              <a:buNone/>
              <a:defRPr sz="1400">
                <a:solidFill>
                  <a:srgbClr val="888888"/>
                </a:solidFill>
              </a:defRPr>
            </a:lvl8pPr>
            <a:lvl9pPr indent="-228600" lvl="8" marL="4114800" algn="l">
              <a:lnSpc>
                <a:spcPct val="90000"/>
              </a:lnSpc>
              <a:spcBef>
                <a:spcPts val="400"/>
              </a:spcBef>
              <a:spcAft>
                <a:spcPts val="0"/>
              </a:spcAft>
              <a:buClr>
                <a:srgbClr val="888888"/>
              </a:buClr>
              <a:buSzPts val="1400"/>
              <a:buNone/>
              <a:defRPr sz="1400">
                <a:solidFill>
                  <a:srgbClr val="888888"/>
                </a:solidFill>
              </a:defRPr>
            </a:lvl9pPr>
          </a:lstStyle>
          <a:p/>
        </p:txBody>
      </p:sp>
      <p:sp>
        <p:nvSpPr>
          <p:cNvPr id="75" name="Google Shape;75;p32"/>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76" name="Google Shape;76;p32"/>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77" name="Google Shape;77;p32"/>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8" name="Shape 78"/>
        <p:cNvGrpSpPr/>
        <p:nvPr/>
      </p:nvGrpSpPr>
      <p:grpSpPr>
        <a:xfrm>
          <a:off x="0" y="0"/>
          <a:ext cx="0" cy="0"/>
          <a:chOff x="0" y="0"/>
          <a:chExt cx="0" cy="0"/>
        </a:xfrm>
      </p:grpSpPr>
      <p:sp>
        <p:nvSpPr>
          <p:cNvPr id="79" name="Google Shape;79;p33"/>
          <p:cNvSpPr txBox="1"/>
          <p:nvPr>
            <p:ph type="title"/>
          </p:nvPr>
        </p:nvSpPr>
        <p:spPr>
          <a:xfrm>
            <a:off x="628650" y="273845"/>
            <a:ext cx="7886700" cy="9942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80" name="Google Shape;80;p33"/>
          <p:cNvSpPr txBox="1"/>
          <p:nvPr>
            <p:ph idx="1" type="body"/>
          </p:nvPr>
        </p:nvSpPr>
        <p:spPr>
          <a:xfrm>
            <a:off x="628650" y="1369219"/>
            <a:ext cx="3886200" cy="32634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81" name="Google Shape;81;p33"/>
          <p:cNvSpPr txBox="1"/>
          <p:nvPr>
            <p:ph idx="2" type="body"/>
          </p:nvPr>
        </p:nvSpPr>
        <p:spPr>
          <a:xfrm>
            <a:off x="4629150" y="1369219"/>
            <a:ext cx="3886200" cy="32634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82" name="Google Shape;82;p33"/>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83" name="Google Shape;83;p33"/>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84" name="Google Shape;84;p33"/>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5" name="Shape 85"/>
        <p:cNvGrpSpPr/>
        <p:nvPr/>
      </p:nvGrpSpPr>
      <p:grpSpPr>
        <a:xfrm>
          <a:off x="0" y="0"/>
          <a:ext cx="0" cy="0"/>
          <a:chOff x="0" y="0"/>
          <a:chExt cx="0" cy="0"/>
        </a:xfrm>
      </p:grpSpPr>
      <p:sp>
        <p:nvSpPr>
          <p:cNvPr id="86" name="Google Shape;86;p34"/>
          <p:cNvSpPr txBox="1"/>
          <p:nvPr>
            <p:ph type="title"/>
          </p:nvPr>
        </p:nvSpPr>
        <p:spPr>
          <a:xfrm>
            <a:off x="629841" y="273845"/>
            <a:ext cx="7886700" cy="9942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87" name="Google Shape;87;p34"/>
          <p:cNvSpPr txBox="1"/>
          <p:nvPr>
            <p:ph idx="1" type="body"/>
          </p:nvPr>
        </p:nvSpPr>
        <p:spPr>
          <a:xfrm>
            <a:off x="629842" y="1260872"/>
            <a:ext cx="3868200" cy="618000"/>
          </a:xfrm>
          <a:prstGeom prst="rect">
            <a:avLst/>
          </a:prstGeom>
          <a:noFill/>
          <a:ln>
            <a:noFill/>
          </a:ln>
        </p:spPr>
        <p:txBody>
          <a:bodyPr anchorCtr="0" anchor="b" bIns="40825" lIns="81650" spcFirstLastPara="1" rIns="81650" wrap="square" tIns="40825">
            <a:noAutofit/>
          </a:bodyPr>
          <a:lstStyle>
            <a:lvl1pPr indent="-228600" lvl="0" marL="457200" algn="l">
              <a:lnSpc>
                <a:spcPct val="90000"/>
              </a:lnSpc>
              <a:spcBef>
                <a:spcPts val="900"/>
              </a:spcBef>
              <a:spcAft>
                <a:spcPts val="0"/>
              </a:spcAft>
              <a:buClr>
                <a:schemeClr val="dk1"/>
              </a:buClr>
              <a:buSzPts val="2100"/>
              <a:buNone/>
              <a:defRPr b="1" sz="2100"/>
            </a:lvl1pPr>
            <a:lvl2pPr indent="-228600" lvl="1" marL="914400" algn="l">
              <a:lnSpc>
                <a:spcPct val="90000"/>
              </a:lnSpc>
              <a:spcBef>
                <a:spcPts val="400"/>
              </a:spcBef>
              <a:spcAft>
                <a:spcPts val="0"/>
              </a:spcAft>
              <a:buClr>
                <a:schemeClr val="dk1"/>
              </a:buClr>
              <a:buSzPts val="1800"/>
              <a:buNone/>
              <a:defRPr b="1" sz="1800"/>
            </a:lvl2pPr>
            <a:lvl3pPr indent="-228600" lvl="2" marL="1371600" algn="l">
              <a:lnSpc>
                <a:spcPct val="90000"/>
              </a:lnSpc>
              <a:spcBef>
                <a:spcPts val="400"/>
              </a:spcBef>
              <a:spcAft>
                <a:spcPts val="0"/>
              </a:spcAft>
              <a:buClr>
                <a:schemeClr val="dk1"/>
              </a:buClr>
              <a:buSzPts val="1600"/>
              <a:buNone/>
              <a:defRPr b="1" sz="1600"/>
            </a:lvl3pPr>
            <a:lvl4pPr indent="-228600" lvl="3" marL="1828800" algn="l">
              <a:lnSpc>
                <a:spcPct val="90000"/>
              </a:lnSpc>
              <a:spcBef>
                <a:spcPts val="400"/>
              </a:spcBef>
              <a:spcAft>
                <a:spcPts val="0"/>
              </a:spcAft>
              <a:buClr>
                <a:schemeClr val="dk1"/>
              </a:buClr>
              <a:buSzPts val="1400"/>
              <a:buNone/>
              <a:defRPr b="1" sz="1400"/>
            </a:lvl4pPr>
            <a:lvl5pPr indent="-228600" lvl="4" marL="2286000" algn="l">
              <a:lnSpc>
                <a:spcPct val="90000"/>
              </a:lnSpc>
              <a:spcBef>
                <a:spcPts val="400"/>
              </a:spcBef>
              <a:spcAft>
                <a:spcPts val="0"/>
              </a:spcAft>
              <a:buClr>
                <a:schemeClr val="dk1"/>
              </a:buClr>
              <a:buSzPts val="1400"/>
              <a:buNone/>
              <a:defRPr b="1" sz="1400"/>
            </a:lvl5pPr>
            <a:lvl6pPr indent="-228600" lvl="5" marL="2743200" algn="l">
              <a:lnSpc>
                <a:spcPct val="90000"/>
              </a:lnSpc>
              <a:spcBef>
                <a:spcPts val="400"/>
              </a:spcBef>
              <a:spcAft>
                <a:spcPts val="0"/>
              </a:spcAft>
              <a:buClr>
                <a:schemeClr val="dk1"/>
              </a:buClr>
              <a:buSzPts val="1400"/>
              <a:buNone/>
              <a:defRPr b="1" sz="1400"/>
            </a:lvl6pPr>
            <a:lvl7pPr indent="-228600" lvl="6" marL="3200400" algn="l">
              <a:lnSpc>
                <a:spcPct val="90000"/>
              </a:lnSpc>
              <a:spcBef>
                <a:spcPts val="400"/>
              </a:spcBef>
              <a:spcAft>
                <a:spcPts val="0"/>
              </a:spcAft>
              <a:buClr>
                <a:schemeClr val="dk1"/>
              </a:buClr>
              <a:buSzPts val="1400"/>
              <a:buNone/>
              <a:defRPr b="1" sz="1400"/>
            </a:lvl7pPr>
            <a:lvl8pPr indent="-228600" lvl="7" marL="3657600" algn="l">
              <a:lnSpc>
                <a:spcPct val="90000"/>
              </a:lnSpc>
              <a:spcBef>
                <a:spcPts val="400"/>
              </a:spcBef>
              <a:spcAft>
                <a:spcPts val="0"/>
              </a:spcAft>
              <a:buClr>
                <a:schemeClr val="dk1"/>
              </a:buClr>
              <a:buSzPts val="1400"/>
              <a:buNone/>
              <a:defRPr b="1" sz="1400"/>
            </a:lvl8pPr>
            <a:lvl9pPr indent="-228600" lvl="8" marL="4114800" algn="l">
              <a:lnSpc>
                <a:spcPct val="90000"/>
              </a:lnSpc>
              <a:spcBef>
                <a:spcPts val="400"/>
              </a:spcBef>
              <a:spcAft>
                <a:spcPts val="0"/>
              </a:spcAft>
              <a:buClr>
                <a:schemeClr val="dk1"/>
              </a:buClr>
              <a:buSzPts val="1400"/>
              <a:buNone/>
              <a:defRPr b="1" sz="1400"/>
            </a:lvl9pPr>
          </a:lstStyle>
          <a:p/>
        </p:txBody>
      </p:sp>
      <p:sp>
        <p:nvSpPr>
          <p:cNvPr id="88" name="Google Shape;88;p34"/>
          <p:cNvSpPr txBox="1"/>
          <p:nvPr>
            <p:ph idx="2" type="body"/>
          </p:nvPr>
        </p:nvSpPr>
        <p:spPr>
          <a:xfrm>
            <a:off x="629842" y="1878806"/>
            <a:ext cx="3868200" cy="27636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89" name="Google Shape;89;p34"/>
          <p:cNvSpPr txBox="1"/>
          <p:nvPr>
            <p:ph idx="3" type="body"/>
          </p:nvPr>
        </p:nvSpPr>
        <p:spPr>
          <a:xfrm>
            <a:off x="4629150" y="1260872"/>
            <a:ext cx="3887400" cy="618000"/>
          </a:xfrm>
          <a:prstGeom prst="rect">
            <a:avLst/>
          </a:prstGeom>
          <a:noFill/>
          <a:ln>
            <a:noFill/>
          </a:ln>
        </p:spPr>
        <p:txBody>
          <a:bodyPr anchorCtr="0" anchor="b" bIns="40825" lIns="81650" spcFirstLastPara="1" rIns="81650" wrap="square" tIns="40825">
            <a:noAutofit/>
          </a:bodyPr>
          <a:lstStyle>
            <a:lvl1pPr indent="-228600" lvl="0" marL="457200" algn="l">
              <a:lnSpc>
                <a:spcPct val="90000"/>
              </a:lnSpc>
              <a:spcBef>
                <a:spcPts val="900"/>
              </a:spcBef>
              <a:spcAft>
                <a:spcPts val="0"/>
              </a:spcAft>
              <a:buClr>
                <a:schemeClr val="dk1"/>
              </a:buClr>
              <a:buSzPts val="2100"/>
              <a:buNone/>
              <a:defRPr b="1" sz="2100"/>
            </a:lvl1pPr>
            <a:lvl2pPr indent="-228600" lvl="1" marL="914400" algn="l">
              <a:lnSpc>
                <a:spcPct val="90000"/>
              </a:lnSpc>
              <a:spcBef>
                <a:spcPts val="400"/>
              </a:spcBef>
              <a:spcAft>
                <a:spcPts val="0"/>
              </a:spcAft>
              <a:buClr>
                <a:schemeClr val="dk1"/>
              </a:buClr>
              <a:buSzPts val="1800"/>
              <a:buNone/>
              <a:defRPr b="1" sz="1800"/>
            </a:lvl2pPr>
            <a:lvl3pPr indent="-228600" lvl="2" marL="1371600" algn="l">
              <a:lnSpc>
                <a:spcPct val="90000"/>
              </a:lnSpc>
              <a:spcBef>
                <a:spcPts val="400"/>
              </a:spcBef>
              <a:spcAft>
                <a:spcPts val="0"/>
              </a:spcAft>
              <a:buClr>
                <a:schemeClr val="dk1"/>
              </a:buClr>
              <a:buSzPts val="1600"/>
              <a:buNone/>
              <a:defRPr b="1" sz="1600"/>
            </a:lvl3pPr>
            <a:lvl4pPr indent="-228600" lvl="3" marL="1828800" algn="l">
              <a:lnSpc>
                <a:spcPct val="90000"/>
              </a:lnSpc>
              <a:spcBef>
                <a:spcPts val="400"/>
              </a:spcBef>
              <a:spcAft>
                <a:spcPts val="0"/>
              </a:spcAft>
              <a:buClr>
                <a:schemeClr val="dk1"/>
              </a:buClr>
              <a:buSzPts val="1400"/>
              <a:buNone/>
              <a:defRPr b="1" sz="1400"/>
            </a:lvl4pPr>
            <a:lvl5pPr indent="-228600" lvl="4" marL="2286000" algn="l">
              <a:lnSpc>
                <a:spcPct val="90000"/>
              </a:lnSpc>
              <a:spcBef>
                <a:spcPts val="400"/>
              </a:spcBef>
              <a:spcAft>
                <a:spcPts val="0"/>
              </a:spcAft>
              <a:buClr>
                <a:schemeClr val="dk1"/>
              </a:buClr>
              <a:buSzPts val="1400"/>
              <a:buNone/>
              <a:defRPr b="1" sz="1400"/>
            </a:lvl5pPr>
            <a:lvl6pPr indent="-228600" lvl="5" marL="2743200" algn="l">
              <a:lnSpc>
                <a:spcPct val="90000"/>
              </a:lnSpc>
              <a:spcBef>
                <a:spcPts val="400"/>
              </a:spcBef>
              <a:spcAft>
                <a:spcPts val="0"/>
              </a:spcAft>
              <a:buClr>
                <a:schemeClr val="dk1"/>
              </a:buClr>
              <a:buSzPts val="1400"/>
              <a:buNone/>
              <a:defRPr b="1" sz="1400"/>
            </a:lvl6pPr>
            <a:lvl7pPr indent="-228600" lvl="6" marL="3200400" algn="l">
              <a:lnSpc>
                <a:spcPct val="90000"/>
              </a:lnSpc>
              <a:spcBef>
                <a:spcPts val="400"/>
              </a:spcBef>
              <a:spcAft>
                <a:spcPts val="0"/>
              </a:spcAft>
              <a:buClr>
                <a:schemeClr val="dk1"/>
              </a:buClr>
              <a:buSzPts val="1400"/>
              <a:buNone/>
              <a:defRPr b="1" sz="1400"/>
            </a:lvl7pPr>
            <a:lvl8pPr indent="-228600" lvl="7" marL="3657600" algn="l">
              <a:lnSpc>
                <a:spcPct val="90000"/>
              </a:lnSpc>
              <a:spcBef>
                <a:spcPts val="400"/>
              </a:spcBef>
              <a:spcAft>
                <a:spcPts val="0"/>
              </a:spcAft>
              <a:buClr>
                <a:schemeClr val="dk1"/>
              </a:buClr>
              <a:buSzPts val="1400"/>
              <a:buNone/>
              <a:defRPr b="1" sz="1400"/>
            </a:lvl8pPr>
            <a:lvl9pPr indent="-228600" lvl="8" marL="4114800" algn="l">
              <a:lnSpc>
                <a:spcPct val="90000"/>
              </a:lnSpc>
              <a:spcBef>
                <a:spcPts val="400"/>
              </a:spcBef>
              <a:spcAft>
                <a:spcPts val="0"/>
              </a:spcAft>
              <a:buClr>
                <a:schemeClr val="dk1"/>
              </a:buClr>
              <a:buSzPts val="1400"/>
              <a:buNone/>
              <a:defRPr b="1" sz="1400"/>
            </a:lvl9pPr>
          </a:lstStyle>
          <a:p/>
        </p:txBody>
      </p:sp>
      <p:sp>
        <p:nvSpPr>
          <p:cNvPr id="90" name="Google Shape;90;p34"/>
          <p:cNvSpPr txBox="1"/>
          <p:nvPr>
            <p:ph idx="4" type="body"/>
          </p:nvPr>
        </p:nvSpPr>
        <p:spPr>
          <a:xfrm>
            <a:off x="4629150" y="1878806"/>
            <a:ext cx="3887400" cy="27636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91" name="Google Shape;91;p34"/>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92" name="Google Shape;92;p34"/>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93" name="Google Shape;93;p34"/>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4" name="Shape 94"/>
        <p:cNvGrpSpPr/>
        <p:nvPr/>
      </p:nvGrpSpPr>
      <p:grpSpPr>
        <a:xfrm>
          <a:off x="0" y="0"/>
          <a:ext cx="0" cy="0"/>
          <a:chOff x="0" y="0"/>
          <a:chExt cx="0" cy="0"/>
        </a:xfrm>
      </p:grpSpPr>
      <p:sp>
        <p:nvSpPr>
          <p:cNvPr id="95" name="Google Shape;95;p35"/>
          <p:cNvSpPr txBox="1"/>
          <p:nvPr>
            <p:ph type="title"/>
          </p:nvPr>
        </p:nvSpPr>
        <p:spPr>
          <a:xfrm>
            <a:off x="628650" y="273845"/>
            <a:ext cx="7886700" cy="9942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96" name="Google Shape;96;p35"/>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97" name="Google Shape;97;p35"/>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98" name="Google Shape;98;p35"/>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9" name="Shape 99"/>
        <p:cNvGrpSpPr/>
        <p:nvPr/>
      </p:nvGrpSpPr>
      <p:grpSpPr>
        <a:xfrm>
          <a:off x="0" y="0"/>
          <a:ext cx="0" cy="0"/>
          <a:chOff x="0" y="0"/>
          <a:chExt cx="0" cy="0"/>
        </a:xfrm>
      </p:grpSpPr>
      <p:sp>
        <p:nvSpPr>
          <p:cNvPr id="100" name="Google Shape;100;p36"/>
          <p:cNvSpPr txBox="1"/>
          <p:nvPr>
            <p:ph type="title"/>
          </p:nvPr>
        </p:nvSpPr>
        <p:spPr>
          <a:xfrm>
            <a:off x="629841" y="342900"/>
            <a:ext cx="2949300" cy="1200300"/>
          </a:xfrm>
          <a:prstGeom prst="rect">
            <a:avLst/>
          </a:prstGeom>
          <a:noFill/>
          <a:ln>
            <a:noFill/>
          </a:ln>
        </p:spPr>
        <p:txBody>
          <a:bodyPr anchorCtr="0" anchor="b" bIns="40825" lIns="81650" spcFirstLastPara="1" rIns="81650" wrap="square" tIns="40825">
            <a:noAutofit/>
          </a:bodyPr>
          <a:lstStyle>
            <a:lvl1pPr lvl="0" algn="l">
              <a:lnSpc>
                <a:spcPct val="90000"/>
              </a:lnSpc>
              <a:spcBef>
                <a:spcPts val="0"/>
              </a:spcBef>
              <a:spcAft>
                <a:spcPts val="0"/>
              </a:spcAft>
              <a:buClr>
                <a:schemeClr val="dk1"/>
              </a:buClr>
              <a:buSzPts val="2900"/>
              <a:buFont typeface="Calibri"/>
              <a:buNone/>
              <a:defRPr sz="2900"/>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01" name="Google Shape;101;p36"/>
          <p:cNvSpPr txBox="1"/>
          <p:nvPr>
            <p:ph idx="1" type="body"/>
          </p:nvPr>
        </p:nvSpPr>
        <p:spPr>
          <a:xfrm>
            <a:off x="3887391" y="740570"/>
            <a:ext cx="4629300" cy="3655200"/>
          </a:xfrm>
          <a:prstGeom prst="rect">
            <a:avLst/>
          </a:prstGeom>
          <a:noFill/>
          <a:ln>
            <a:noFill/>
          </a:ln>
        </p:spPr>
        <p:txBody>
          <a:bodyPr anchorCtr="0" anchor="t" bIns="40825" lIns="81650" spcFirstLastPara="1" rIns="81650" wrap="square" tIns="40825">
            <a:noAutofit/>
          </a:bodyPr>
          <a:lstStyle>
            <a:lvl1pPr indent="-412750" lvl="0" marL="457200" algn="l">
              <a:lnSpc>
                <a:spcPct val="90000"/>
              </a:lnSpc>
              <a:spcBef>
                <a:spcPts val="900"/>
              </a:spcBef>
              <a:spcAft>
                <a:spcPts val="0"/>
              </a:spcAft>
              <a:buClr>
                <a:schemeClr val="dk1"/>
              </a:buClr>
              <a:buSzPts val="2900"/>
              <a:buChar char="•"/>
              <a:defRPr sz="2900"/>
            </a:lvl1pPr>
            <a:lvl2pPr indent="-387350" lvl="1" marL="914400" algn="l">
              <a:lnSpc>
                <a:spcPct val="90000"/>
              </a:lnSpc>
              <a:spcBef>
                <a:spcPts val="400"/>
              </a:spcBef>
              <a:spcAft>
                <a:spcPts val="0"/>
              </a:spcAft>
              <a:buClr>
                <a:schemeClr val="dk1"/>
              </a:buClr>
              <a:buSzPts val="2500"/>
              <a:buChar char="•"/>
              <a:defRPr sz="2500"/>
            </a:lvl2pPr>
            <a:lvl3pPr indent="-361950" lvl="2" marL="1371600" algn="l">
              <a:lnSpc>
                <a:spcPct val="90000"/>
              </a:lnSpc>
              <a:spcBef>
                <a:spcPts val="400"/>
              </a:spcBef>
              <a:spcAft>
                <a:spcPts val="0"/>
              </a:spcAft>
              <a:buClr>
                <a:schemeClr val="dk1"/>
              </a:buClr>
              <a:buSzPts val="2100"/>
              <a:buChar char="•"/>
              <a:defRPr sz="2100"/>
            </a:lvl3pPr>
            <a:lvl4pPr indent="-342900" lvl="3" marL="1828800" algn="l">
              <a:lnSpc>
                <a:spcPct val="90000"/>
              </a:lnSpc>
              <a:spcBef>
                <a:spcPts val="400"/>
              </a:spcBef>
              <a:spcAft>
                <a:spcPts val="0"/>
              </a:spcAft>
              <a:buClr>
                <a:schemeClr val="dk1"/>
              </a:buClr>
              <a:buSzPts val="1800"/>
              <a:buChar char="•"/>
              <a:defRPr sz="1800"/>
            </a:lvl4pPr>
            <a:lvl5pPr indent="-342900" lvl="4" marL="2286000" algn="l">
              <a:lnSpc>
                <a:spcPct val="90000"/>
              </a:lnSpc>
              <a:spcBef>
                <a:spcPts val="400"/>
              </a:spcBef>
              <a:spcAft>
                <a:spcPts val="0"/>
              </a:spcAft>
              <a:buClr>
                <a:schemeClr val="dk1"/>
              </a:buClr>
              <a:buSzPts val="1800"/>
              <a:buChar char="•"/>
              <a:defRPr sz="1800"/>
            </a:lvl5pPr>
            <a:lvl6pPr indent="-342900" lvl="5" marL="2743200" algn="l">
              <a:lnSpc>
                <a:spcPct val="90000"/>
              </a:lnSpc>
              <a:spcBef>
                <a:spcPts val="400"/>
              </a:spcBef>
              <a:spcAft>
                <a:spcPts val="0"/>
              </a:spcAft>
              <a:buClr>
                <a:schemeClr val="dk1"/>
              </a:buClr>
              <a:buSzPts val="1800"/>
              <a:buChar char="•"/>
              <a:defRPr sz="1800"/>
            </a:lvl6pPr>
            <a:lvl7pPr indent="-342900" lvl="6" marL="3200400" algn="l">
              <a:lnSpc>
                <a:spcPct val="90000"/>
              </a:lnSpc>
              <a:spcBef>
                <a:spcPts val="400"/>
              </a:spcBef>
              <a:spcAft>
                <a:spcPts val="0"/>
              </a:spcAft>
              <a:buClr>
                <a:schemeClr val="dk1"/>
              </a:buClr>
              <a:buSzPts val="1800"/>
              <a:buChar char="•"/>
              <a:defRPr sz="1800"/>
            </a:lvl7pPr>
            <a:lvl8pPr indent="-342900" lvl="7" marL="3657600" algn="l">
              <a:lnSpc>
                <a:spcPct val="90000"/>
              </a:lnSpc>
              <a:spcBef>
                <a:spcPts val="400"/>
              </a:spcBef>
              <a:spcAft>
                <a:spcPts val="0"/>
              </a:spcAft>
              <a:buClr>
                <a:schemeClr val="dk1"/>
              </a:buClr>
              <a:buSzPts val="1800"/>
              <a:buChar char="•"/>
              <a:defRPr sz="1800"/>
            </a:lvl8pPr>
            <a:lvl9pPr indent="-342900" lvl="8" marL="4114800" algn="l">
              <a:lnSpc>
                <a:spcPct val="90000"/>
              </a:lnSpc>
              <a:spcBef>
                <a:spcPts val="400"/>
              </a:spcBef>
              <a:spcAft>
                <a:spcPts val="0"/>
              </a:spcAft>
              <a:buClr>
                <a:schemeClr val="dk1"/>
              </a:buClr>
              <a:buSzPts val="1800"/>
              <a:buChar char="•"/>
              <a:defRPr sz="1800"/>
            </a:lvl9pPr>
          </a:lstStyle>
          <a:p/>
        </p:txBody>
      </p:sp>
      <p:sp>
        <p:nvSpPr>
          <p:cNvPr id="102" name="Google Shape;102;p36"/>
          <p:cNvSpPr txBox="1"/>
          <p:nvPr>
            <p:ph idx="2" type="body"/>
          </p:nvPr>
        </p:nvSpPr>
        <p:spPr>
          <a:xfrm>
            <a:off x="629841" y="1543050"/>
            <a:ext cx="2949300" cy="2858700"/>
          </a:xfrm>
          <a:prstGeom prst="rect">
            <a:avLst/>
          </a:prstGeom>
          <a:noFill/>
          <a:ln>
            <a:noFill/>
          </a:ln>
        </p:spPr>
        <p:txBody>
          <a:bodyPr anchorCtr="0" anchor="t" bIns="40825" lIns="81650" spcFirstLastPara="1" rIns="81650" wrap="square" tIns="40825">
            <a:noAutofit/>
          </a:bodyPr>
          <a:lstStyle>
            <a:lvl1pPr indent="-228600" lvl="0" marL="457200" algn="l">
              <a:lnSpc>
                <a:spcPct val="90000"/>
              </a:lnSpc>
              <a:spcBef>
                <a:spcPts val="900"/>
              </a:spcBef>
              <a:spcAft>
                <a:spcPts val="0"/>
              </a:spcAft>
              <a:buClr>
                <a:schemeClr val="dk1"/>
              </a:buClr>
              <a:buSzPts val="1400"/>
              <a:buNone/>
              <a:defRPr sz="1400"/>
            </a:lvl1pPr>
            <a:lvl2pPr indent="-228600" lvl="1" marL="914400" algn="l">
              <a:lnSpc>
                <a:spcPct val="90000"/>
              </a:lnSpc>
              <a:spcBef>
                <a:spcPts val="400"/>
              </a:spcBef>
              <a:spcAft>
                <a:spcPts val="0"/>
              </a:spcAft>
              <a:buClr>
                <a:schemeClr val="dk1"/>
              </a:buClr>
              <a:buSzPts val="1300"/>
              <a:buNone/>
              <a:defRPr sz="1300"/>
            </a:lvl2pPr>
            <a:lvl3pPr indent="-228600" lvl="2" marL="1371600" algn="l">
              <a:lnSpc>
                <a:spcPct val="90000"/>
              </a:lnSpc>
              <a:spcBef>
                <a:spcPts val="400"/>
              </a:spcBef>
              <a:spcAft>
                <a:spcPts val="0"/>
              </a:spcAft>
              <a:buClr>
                <a:schemeClr val="dk1"/>
              </a:buClr>
              <a:buSzPts val="1100"/>
              <a:buNone/>
              <a:defRPr sz="1100"/>
            </a:lvl3pPr>
            <a:lvl4pPr indent="-228600" lvl="3" marL="1828800" algn="l">
              <a:lnSpc>
                <a:spcPct val="90000"/>
              </a:lnSpc>
              <a:spcBef>
                <a:spcPts val="400"/>
              </a:spcBef>
              <a:spcAft>
                <a:spcPts val="0"/>
              </a:spcAft>
              <a:buClr>
                <a:schemeClr val="dk1"/>
              </a:buClr>
              <a:buSzPts val="900"/>
              <a:buNone/>
              <a:defRPr sz="900"/>
            </a:lvl4pPr>
            <a:lvl5pPr indent="-228600" lvl="4" marL="2286000" algn="l">
              <a:lnSpc>
                <a:spcPct val="90000"/>
              </a:lnSpc>
              <a:spcBef>
                <a:spcPts val="400"/>
              </a:spcBef>
              <a:spcAft>
                <a:spcPts val="0"/>
              </a:spcAft>
              <a:buClr>
                <a:schemeClr val="dk1"/>
              </a:buClr>
              <a:buSzPts val="900"/>
              <a:buNone/>
              <a:defRPr sz="900"/>
            </a:lvl5pPr>
            <a:lvl6pPr indent="-228600" lvl="5" marL="2743200" algn="l">
              <a:lnSpc>
                <a:spcPct val="90000"/>
              </a:lnSpc>
              <a:spcBef>
                <a:spcPts val="400"/>
              </a:spcBef>
              <a:spcAft>
                <a:spcPts val="0"/>
              </a:spcAft>
              <a:buClr>
                <a:schemeClr val="dk1"/>
              </a:buClr>
              <a:buSzPts val="900"/>
              <a:buNone/>
              <a:defRPr sz="900"/>
            </a:lvl6pPr>
            <a:lvl7pPr indent="-228600" lvl="6" marL="3200400" algn="l">
              <a:lnSpc>
                <a:spcPct val="90000"/>
              </a:lnSpc>
              <a:spcBef>
                <a:spcPts val="400"/>
              </a:spcBef>
              <a:spcAft>
                <a:spcPts val="0"/>
              </a:spcAft>
              <a:buClr>
                <a:schemeClr val="dk1"/>
              </a:buClr>
              <a:buSzPts val="900"/>
              <a:buNone/>
              <a:defRPr sz="900"/>
            </a:lvl7pPr>
            <a:lvl8pPr indent="-228600" lvl="7" marL="3657600" algn="l">
              <a:lnSpc>
                <a:spcPct val="90000"/>
              </a:lnSpc>
              <a:spcBef>
                <a:spcPts val="400"/>
              </a:spcBef>
              <a:spcAft>
                <a:spcPts val="0"/>
              </a:spcAft>
              <a:buClr>
                <a:schemeClr val="dk1"/>
              </a:buClr>
              <a:buSzPts val="900"/>
              <a:buNone/>
              <a:defRPr sz="900"/>
            </a:lvl8pPr>
            <a:lvl9pPr indent="-228600" lvl="8" marL="4114800" algn="l">
              <a:lnSpc>
                <a:spcPct val="90000"/>
              </a:lnSpc>
              <a:spcBef>
                <a:spcPts val="400"/>
              </a:spcBef>
              <a:spcAft>
                <a:spcPts val="0"/>
              </a:spcAft>
              <a:buClr>
                <a:schemeClr val="dk1"/>
              </a:buClr>
              <a:buSzPts val="900"/>
              <a:buNone/>
              <a:defRPr sz="900"/>
            </a:lvl9pPr>
          </a:lstStyle>
          <a:p/>
        </p:txBody>
      </p:sp>
      <p:sp>
        <p:nvSpPr>
          <p:cNvPr id="103" name="Google Shape;103;p36"/>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04" name="Google Shape;104;p36"/>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05" name="Google Shape;105;p36"/>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37"/>
          <p:cNvSpPr txBox="1"/>
          <p:nvPr>
            <p:ph type="title"/>
          </p:nvPr>
        </p:nvSpPr>
        <p:spPr>
          <a:xfrm>
            <a:off x="629841" y="342900"/>
            <a:ext cx="2949300" cy="1200300"/>
          </a:xfrm>
          <a:prstGeom prst="rect">
            <a:avLst/>
          </a:prstGeom>
          <a:noFill/>
          <a:ln>
            <a:noFill/>
          </a:ln>
        </p:spPr>
        <p:txBody>
          <a:bodyPr anchorCtr="0" anchor="b" bIns="40825" lIns="81650" spcFirstLastPara="1" rIns="81650" wrap="square" tIns="40825">
            <a:noAutofit/>
          </a:bodyPr>
          <a:lstStyle>
            <a:lvl1pPr lvl="0" algn="l">
              <a:lnSpc>
                <a:spcPct val="90000"/>
              </a:lnSpc>
              <a:spcBef>
                <a:spcPts val="0"/>
              </a:spcBef>
              <a:spcAft>
                <a:spcPts val="0"/>
              </a:spcAft>
              <a:buClr>
                <a:schemeClr val="dk1"/>
              </a:buClr>
              <a:buSzPts val="2900"/>
              <a:buFont typeface="Calibri"/>
              <a:buNone/>
              <a:defRPr sz="2900"/>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08" name="Google Shape;108;p37"/>
          <p:cNvSpPr/>
          <p:nvPr>
            <p:ph idx="2" type="pic"/>
          </p:nvPr>
        </p:nvSpPr>
        <p:spPr>
          <a:xfrm>
            <a:off x="3887391" y="740570"/>
            <a:ext cx="4629300" cy="3655200"/>
          </a:xfrm>
          <a:prstGeom prst="rect">
            <a:avLst/>
          </a:prstGeom>
          <a:noFill/>
          <a:ln>
            <a:noFill/>
          </a:ln>
        </p:spPr>
      </p:sp>
      <p:sp>
        <p:nvSpPr>
          <p:cNvPr id="109" name="Google Shape;109;p37"/>
          <p:cNvSpPr txBox="1"/>
          <p:nvPr>
            <p:ph idx="1" type="body"/>
          </p:nvPr>
        </p:nvSpPr>
        <p:spPr>
          <a:xfrm>
            <a:off x="629841" y="1543050"/>
            <a:ext cx="2949300" cy="2858700"/>
          </a:xfrm>
          <a:prstGeom prst="rect">
            <a:avLst/>
          </a:prstGeom>
          <a:noFill/>
          <a:ln>
            <a:noFill/>
          </a:ln>
        </p:spPr>
        <p:txBody>
          <a:bodyPr anchorCtr="0" anchor="t" bIns="40825" lIns="81650" spcFirstLastPara="1" rIns="81650" wrap="square" tIns="40825">
            <a:noAutofit/>
          </a:bodyPr>
          <a:lstStyle>
            <a:lvl1pPr indent="-228600" lvl="0" marL="457200" algn="l">
              <a:lnSpc>
                <a:spcPct val="90000"/>
              </a:lnSpc>
              <a:spcBef>
                <a:spcPts val="900"/>
              </a:spcBef>
              <a:spcAft>
                <a:spcPts val="0"/>
              </a:spcAft>
              <a:buClr>
                <a:schemeClr val="dk1"/>
              </a:buClr>
              <a:buSzPts val="1400"/>
              <a:buNone/>
              <a:defRPr sz="1400"/>
            </a:lvl1pPr>
            <a:lvl2pPr indent="-228600" lvl="1" marL="914400" algn="l">
              <a:lnSpc>
                <a:spcPct val="90000"/>
              </a:lnSpc>
              <a:spcBef>
                <a:spcPts val="400"/>
              </a:spcBef>
              <a:spcAft>
                <a:spcPts val="0"/>
              </a:spcAft>
              <a:buClr>
                <a:schemeClr val="dk1"/>
              </a:buClr>
              <a:buSzPts val="1300"/>
              <a:buNone/>
              <a:defRPr sz="1300"/>
            </a:lvl2pPr>
            <a:lvl3pPr indent="-228600" lvl="2" marL="1371600" algn="l">
              <a:lnSpc>
                <a:spcPct val="90000"/>
              </a:lnSpc>
              <a:spcBef>
                <a:spcPts val="400"/>
              </a:spcBef>
              <a:spcAft>
                <a:spcPts val="0"/>
              </a:spcAft>
              <a:buClr>
                <a:schemeClr val="dk1"/>
              </a:buClr>
              <a:buSzPts val="1100"/>
              <a:buNone/>
              <a:defRPr sz="1100"/>
            </a:lvl3pPr>
            <a:lvl4pPr indent="-228600" lvl="3" marL="1828800" algn="l">
              <a:lnSpc>
                <a:spcPct val="90000"/>
              </a:lnSpc>
              <a:spcBef>
                <a:spcPts val="400"/>
              </a:spcBef>
              <a:spcAft>
                <a:spcPts val="0"/>
              </a:spcAft>
              <a:buClr>
                <a:schemeClr val="dk1"/>
              </a:buClr>
              <a:buSzPts val="900"/>
              <a:buNone/>
              <a:defRPr sz="900"/>
            </a:lvl4pPr>
            <a:lvl5pPr indent="-228600" lvl="4" marL="2286000" algn="l">
              <a:lnSpc>
                <a:spcPct val="90000"/>
              </a:lnSpc>
              <a:spcBef>
                <a:spcPts val="400"/>
              </a:spcBef>
              <a:spcAft>
                <a:spcPts val="0"/>
              </a:spcAft>
              <a:buClr>
                <a:schemeClr val="dk1"/>
              </a:buClr>
              <a:buSzPts val="900"/>
              <a:buNone/>
              <a:defRPr sz="900"/>
            </a:lvl5pPr>
            <a:lvl6pPr indent="-228600" lvl="5" marL="2743200" algn="l">
              <a:lnSpc>
                <a:spcPct val="90000"/>
              </a:lnSpc>
              <a:spcBef>
                <a:spcPts val="400"/>
              </a:spcBef>
              <a:spcAft>
                <a:spcPts val="0"/>
              </a:spcAft>
              <a:buClr>
                <a:schemeClr val="dk1"/>
              </a:buClr>
              <a:buSzPts val="900"/>
              <a:buNone/>
              <a:defRPr sz="900"/>
            </a:lvl6pPr>
            <a:lvl7pPr indent="-228600" lvl="6" marL="3200400" algn="l">
              <a:lnSpc>
                <a:spcPct val="90000"/>
              </a:lnSpc>
              <a:spcBef>
                <a:spcPts val="400"/>
              </a:spcBef>
              <a:spcAft>
                <a:spcPts val="0"/>
              </a:spcAft>
              <a:buClr>
                <a:schemeClr val="dk1"/>
              </a:buClr>
              <a:buSzPts val="900"/>
              <a:buNone/>
              <a:defRPr sz="900"/>
            </a:lvl7pPr>
            <a:lvl8pPr indent="-228600" lvl="7" marL="3657600" algn="l">
              <a:lnSpc>
                <a:spcPct val="90000"/>
              </a:lnSpc>
              <a:spcBef>
                <a:spcPts val="400"/>
              </a:spcBef>
              <a:spcAft>
                <a:spcPts val="0"/>
              </a:spcAft>
              <a:buClr>
                <a:schemeClr val="dk1"/>
              </a:buClr>
              <a:buSzPts val="900"/>
              <a:buNone/>
              <a:defRPr sz="900"/>
            </a:lvl8pPr>
            <a:lvl9pPr indent="-228600" lvl="8" marL="4114800" algn="l">
              <a:lnSpc>
                <a:spcPct val="90000"/>
              </a:lnSpc>
              <a:spcBef>
                <a:spcPts val="400"/>
              </a:spcBef>
              <a:spcAft>
                <a:spcPts val="0"/>
              </a:spcAft>
              <a:buClr>
                <a:schemeClr val="dk1"/>
              </a:buClr>
              <a:buSzPts val="900"/>
              <a:buNone/>
              <a:defRPr sz="900"/>
            </a:lvl9pPr>
          </a:lstStyle>
          <a:p/>
        </p:txBody>
      </p:sp>
      <p:sp>
        <p:nvSpPr>
          <p:cNvPr id="110" name="Google Shape;110;p37"/>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11" name="Google Shape;111;p37"/>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12" name="Google Shape;112;p37"/>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38"/>
          <p:cNvSpPr txBox="1"/>
          <p:nvPr>
            <p:ph type="title"/>
          </p:nvPr>
        </p:nvSpPr>
        <p:spPr>
          <a:xfrm>
            <a:off x="628650" y="273845"/>
            <a:ext cx="7886700" cy="9942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15" name="Google Shape;115;p38"/>
          <p:cNvSpPr txBox="1"/>
          <p:nvPr>
            <p:ph idx="1" type="body"/>
          </p:nvPr>
        </p:nvSpPr>
        <p:spPr>
          <a:xfrm rot="5400000">
            <a:off x="2940301" y="-942431"/>
            <a:ext cx="3263400" cy="78867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116" name="Google Shape;116;p38"/>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17" name="Google Shape;117;p38"/>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18" name="Google Shape;118;p38"/>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39"/>
          <p:cNvSpPr txBox="1"/>
          <p:nvPr>
            <p:ph type="title"/>
          </p:nvPr>
        </p:nvSpPr>
        <p:spPr>
          <a:xfrm rot="5400000">
            <a:off x="5350051" y="1467544"/>
            <a:ext cx="4359000" cy="1971600"/>
          </a:xfrm>
          <a:prstGeom prst="rect">
            <a:avLst/>
          </a:prstGeom>
          <a:noFill/>
          <a:ln>
            <a:noFill/>
          </a:ln>
        </p:spPr>
        <p:txBody>
          <a:bodyPr anchorCtr="0" anchor="ctr" bIns="40825" lIns="81650" spcFirstLastPara="1" rIns="81650" wrap="square" tIns="40825">
            <a:noAutofit/>
          </a:bodyPr>
          <a:lstStyle>
            <a:lvl1pPr lvl="0" algn="l">
              <a:lnSpc>
                <a:spcPct val="90000"/>
              </a:lnSpc>
              <a:spcBef>
                <a:spcPts val="0"/>
              </a:spcBef>
              <a:spcAft>
                <a:spcPts val="0"/>
              </a:spcAft>
              <a:buClr>
                <a:schemeClr val="dk1"/>
              </a:buClr>
              <a:buSzPts val="16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21" name="Google Shape;121;p39"/>
          <p:cNvSpPr txBox="1"/>
          <p:nvPr>
            <p:ph idx="1" type="body"/>
          </p:nvPr>
        </p:nvSpPr>
        <p:spPr>
          <a:xfrm rot="5400000">
            <a:off x="1349476" y="-447056"/>
            <a:ext cx="4359000" cy="5800800"/>
          </a:xfrm>
          <a:prstGeom prst="rect">
            <a:avLst/>
          </a:prstGeom>
          <a:noFill/>
          <a:ln>
            <a:noFill/>
          </a:ln>
        </p:spPr>
        <p:txBody>
          <a:bodyPr anchorCtr="0" anchor="t" bIns="40825" lIns="81650" spcFirstLastPara="1" rIns="81650" wrap="square" tIns="40825">
            <a:noAutofit/>
          </a:bodyPr>
          <a:lstStyle>
            <a:lvl1pPr indent="-330200" lvl="0" marL="457200" algn="l">
              <a:lnSpc>
                <a:spcPct val="90000"/>
              </a:lnSpc>
              <a:spcBef>
                <a:spcPts val="900"/>
              </a:spcBef>
              <a:spcAft>
                <a:spcPts val="0"/>
              </a:spcAft>
              <a:buClr>
                <a:schemeClr val="dk1"/>
              </a:buClr>
              <a:buSzPts val="1600"/>
              <a:buChar char="•"/>
              <a:defRPr/>
            </a:lvl1pPr>
            <a:lvl2pPr indent="-330200" lvl="1" marL="914400" algn="l">
              <a:lnSpc>
                <a:spcPct val="90000"/>
              </a:lnSpc>
              <a:spcBef>
                <a:spcPts val="400"/>
              </a:spcBef>
              <a:spcAft>
                <a:spcPts val="0"/>
              </a:spcAft>
              <a:buClr>
                <a:schemeClr val="dk1"/>
              </a:buClr>
              <a:buSzPts val="1600"/>
              <a:buChar char="•"/>
              <a:defRPr/>
            </a:lvl2pPr>
            <a:lvl3pPr indent="-330200" lvl="2" marL="1371600" algn="l">
              <a:lnSpc>
                <a:spcPct val="90000"/>
              </a:lnSpc>
              <a:spcBef>
                <a:spcPts val="400"/>
              </a:spcBef>
              <a:spcAft>
                <a:spcPts val="0"/>
              </a:spcAft>
              <a:buClr>
                <a:schemeClr val="dk1"/>
              </a:buClr>
              <a:buSzPts val="1600"/>
              <a:buChar char="•"/>
              <a:defRPr/>
            </a:lvl3pPr>
            <a:lvl4pPr indent="-330200" lvl="3" marL="1828800" algn="l">
              <a:lnSpc>
                <a:spcPct val="90000"/>
              </a:lnSpc>
              <a:spcBef>
                <a:spcPts val="400"/>
              </a:spcBef>
              <a:spcAft>
                <a:spcPts val="0"/>
              </a:spcAft>
              <a:buClr>
                <a:schemeClr val="dk1"/>
              </a:buClr>
              <a:buSzPts val="1600"/>
              <a:buChar char="•"/>
              <a:defRPr/>
            </a:lvl4pPr>
            <a:lvl5pPr indent="-330200" lvl="4" marL="2286000" algn="l">
              <a:lnSpc>
                <a:spcPct val="90000"/>
              </a:lnSpc>
              <a:spcBef>
                <a:spcPts val="400"/>
              </a:spcBef>
              <a:spcAft>
                <a:spcPts val="0"/>
              </a:spcAft>
              <a:buClr>
                <a:schemeClr val="dk1"/>
              </a:buClr>
              <a:buSzPts val="1600"/>
              <a:buChar char="•"/>
              <a:defRPr/>
            </a:lvl5pPr>
            <a:lvl6pPr indent="-330200" lvl="5" marL="2743200" algn="l">
              <a:lnSpc>
                <a:spcPct val="90000"/>
              </a:lnSpc>
              <a:spcBef>
                <a:spcPts val="400"/>
              </a:spcBef>
              <a:spcAft>
                <a:spcPts val="0"/>
              </a:spcAft>
              <a:buClr>
                <a:schemeClr val="dk1"/>
              </a:buClr>
              <a:buSzPts val="1600"/>
              <a:buChar char="•"/>
              <a:defRPr/>
            </a:lvl6pPr>
            <a:lvl7pPr indent="-330200" lvl="6" marL="3200400" algn="l">
              <a:lnSpc>
                <a:spcPct val="90000"/>
              </a:lnSpc>
              <a:spcBef>
                <a:spcPts val="400"/>
              </a:spcBef>
              <a:spcAft>
                <a:spcPts val="0"/>
              </a:spcAft>
              <a:buClr>
                <a:schemeClr val="dk1"/>
              </a:buClr>
              <a:buSzPts val="1600"/>
              <a:buChar char="•"/>
              <a:defRPr/>
            </a:lvl7pPr>
            <a:lvl8pPr indent="-330200" lvl="7" marL="3657600" algn="l">
              <a:lnSpc>
                <a:spcPct val="90000"/>
              </a:lnSpc>
              <a:spcBef>
                <a:spcPts val="400"/>
              </a:spcBef>
              <a:spcAft>
                <a:spcPts val="0"/>
              </a:spcAft>
              <a:buClr>
                <a:schemeClr val="dk1"/>
              </a:buClr>
              <a:buSzPts val="1600"/>
              <a:buChar char="•"/>
              <a:defRPr/>
            </a:lvl8pPr>
            <a:lvl9pPr indent="-330200" lvl="8" marL="4114800" algn="l">
              <a:lnSpc>
                <a:spcPct val="90000"/>
              </a:lnSpc>
              <a:spcBef>
                <a:spcPts val="400"/>
              </a:spcBef>
              <a:spcAft>
                <a:spcPts val="0"/>
              </a:spcAft>
              <a:buClr>
                <a:schemeClr val="dk1"/>
              </a:buClr>
              <a:buSzPts val="1600"/>
              <a:buChar char="•"/>
              <a:defRPr/>
            </a:lvl9pPr>
          </a:lstStyle>
          <a:p/>
        </p:txBody>
      </p:sp>
      <p:sp>
        <p:nvSpPr>
          <p:cNvPr id="122" name="Google Shape;122;p39"/>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algn="l">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23" name="Google Shape;123;p39"/>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algn="ctr">
              <a:lnSpc>
                <a:spcPct val="100000"/>
              </a:lnSpc>
              <a:spcBef>
                <a:spcPts val="0"/>
              </a:spcBef>
              <a:spcAft>
                <a:spcPts val="0"/>
              </a:spcAft>
              <a:buSzPts val="1300"/>
              <a:buNone/>
              <a:defRPr/>
            </a:lvl1pPr>
            <a:lvl2pPr lvl="1" algn="l">
              <a:lnSpc>
                <a:spcPct val="100000"/>
              </a:lnSpc>
              <a:spcBef>
                <a:spcPts val="0"/>
              </a:spcBef>
              <a:spcAft>
                <a:spcPts val="0"/>
              </a:spcAft>
              <a:buSzPts val="1300"/>
              <a:buNone/>
              <a:defRPr/>
            </a:lvl2pPr>
            <a:lvl3pPr lvl="2" algn="l">
              <a:lnSpc>
                <a:spcPct val="100000"/>
              </a:lnSpc>
              <a:spcBef>
                <a:spcPts val="0"/>
              </a:spcBef>
              <a:spcAft>
                <a:spcPts val="0"/>
              </a:spcAft>
              <a:buSzPts val="1300"/>
              <a:buNone/>
              <a:defRPr/>
            </a:lvl3pPr>
            <a:lvl4pPr lvl="3" algn="l">
              <a:lnSpc>
                <a:spcPct val="100000"/>
              </a:lnSpc>
              <a:spcBef>
                <a:spcPts val="0"/>
              </a:spcBef>
              <a:spcAft>
                <a:spcPts val="0"/>
              </a:spcAft>
              <a:buSzPts val="1300"/>
              <a:buNone/>
              <a:defRPr/>
            </a:lvl4pPr>
            <a:lvl5pPr lvl="4" algn="l">
              <a:lnSpc>
                <a:spcPct val="100000"/>
              </a:lnSpc>
              <a:spcBef>
                <a:spcPts val="0"/>
              </a:spcBef>
              <a:spcAft>
                <a:spcPts val="0"/>
              </a:spcAft>
              <a:buSzPts val="1300"/>
              <a:buNone/>
              <a:defRPr/>
            </a:lvl5pPr>
            <a:lvl6pPr lvl="5" algn="l">
              <a:lnSpc>
                <a:spcPct val="100000"/>
              </a:lnSpc>
              <a:spcBef>
                <a:spcPts val="0"/>
              </a:spcBef>
              <a:spcAft>
                <a:spcPts val="0"/>
              </a:spcAft>
              <a:buSzPts val="1300"/>
              <a:buNone/>
              <a:defRPr/>
            </a:lvl6pPr>
            <a:lvl7pPr lvl="6" algn="l">
              <a:lnSpc>
                <a:spcPct val="100000"/>
              </a:lnSpc>
              <a:spcBef>
                <a:spcPts val="0"/>
              </a:spcBef>
              <a:spcAft>
                <a:spcPts val="0"/>
              </a:spcAft>
              <a:buSzPts val="1300"/>
              <a:buNone/>
              <a:defRPr/>
            </a:lvl7pPr>
            <a:lvl8pPr lvl="7" algn="l">
              <a:lnSpc>
                <a:spcPct val="100000"/>
              </a:lnSpc>
              <a:spcBef>
                <a:spcPts val="0"/>
              </a:spcBef>
              <a:spcAft>
                <a:spcPts val="0"/>
              </a:spcAft>
              <a:buSzPts val="1300"/>
              <a:buNone/>
              <a:defRPr/>
            </a:lvl8pPr>
            <a:lvl9pPr lvl="8" algn="l">
              <a:lnSpc>
                <a:spcPct val="100000"/>
              </a:lnSpc>
              <a:spcBef>
                <a:spcPts val="0"/>
              </a:spcBef>
              <a:spcAft>
                <a:spcPts val="0"/>
              </a:spcAft>
              <a:buSzPts val="1300"/>
              <a:buNone/>
              <a:defRPr/>
            </a:lvl9pPr>
          </a:lstStyle>
          <a:p/>
        </p:txBody>
      </p:sp>
      <p:sp>
        <p:nvSpPr>
          <p:cNvPr id="124" name="Google Shape;124;p39"/>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9" name="Google Shape;19;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2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2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2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6"/>
          <p:cNvSpPr txBox="1"/>
          <p:nvPr>
            <p:ph type="title"/>
          </p:nvPr>
        </p:nvSpPr>
        <p:spPr>
          <a:xfrm>
            <a:off x="628650" y="273845"/>
            <a:ext cx="7886700" cy="994200"/>
          </a:xfrm>
          <a:prstGeom prst="rect">
            <a:avLst/>
          </a:prstGeom>
          <a:noFill/>
          <a:ln>
            <a:noFill/>
          </a:ln>
        </p:spPr>
        <p:txBody>
          <a:bodyPr anchorCtr="0" anchor="ctr" bIns="40825" lIns="81650" spcFirstLastPara="1" rIns="81650" wrap="square" tIns="40825">
            <a:noAutofit/>
          </a:bodyPr>
          <a:lstStyle>
            <a:lvl1pPr lvl="0" marR="0" rtl="0" algn="l">
              <a:lnSpc>
                <a:spcPct val="90000"/>
              </a:lnSpc>
              <a:spcBef>
                <a:spcPts val="0"/>
              </a:spcBef>
              <a:spcAft>
                <a:spcPts val="0"/>
              </a:spcAft>
              <a:buClr>
                <a:schemeClr val="dk1"/>
              </a:buClr>
              <a:buSzPts val="3900"/>
              <a:buFont typeface="Calibri"/>
              <a:buNone/>
              <a:defRPr b="0" i="0" sz="39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300"/>
              <a:buFont typeface="Arial"/>
              <a:buNone/>
              <a:defRPr b="0" i="0" sz="1600" u="none" cap="none" strike="noStrike">
                <a:solidFill>
                  <a:srgbClr val="000000"/>
                </a:solidFill>
                <a:latin typeface="Arial"/>
                <a:ea typeface="Arial"/>
                <a:cs typeface="Arial"/>
                <a:sym typeface="Arial"/>
              </a:defRPr>
            </a:lvl9pPr>
          </a:lstStyle>
          <a:p/>
        </p:txBody>
      </p:sp>
      <p:sp>
        <p:nvSpPr>
          <p:cNvPr id="52" name="Google Shape;52;p16"/>
          <p:cNvSpPr txBox="1"/>
          <p:nvPr>
            <p:ph idx="1" type="body"/>
          </p:nvPr>
        </p:nvSpPr>
        <p:spPr>
          <a:xfrm>
            <a:off x="628650" y="1369219"/>
            <a:ext cx="7886700" cy="3263400"/>
          </a:xfrm>
          <a:prstGeom prst="rect">
            <a:avLst/>
          </a:prstGeom>
          <a:noFill/>
          <a:ln>
            <a:noFill/>
          </a:ln>
        </p:spPr>
        <p:txBody>
          <a:bodyPr anchorCtr="0" anchor="t" bIns="40825" lIns="81650" spcFirstLastPara="1" rIns="81650" wrap="square" tIns="40825">
            <a:noAutofit/>
          </a:bodyPr>
          <a:lstStyle>
            <a:lvl1pPr indent="-387350" lvl="0" marL="457200" marR="0" rtl="0" algn="l">
              <a:lnSpc>
                <a:spcPct val="90000"/>
              </a:lnSpc>
              <a:spcBef>
                <a:spcPts val="9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1pPr>
            <a:lvl2pPr indent="-361950" lvl="1" marL="914400" marR="0" rtl="0" algn="l">
              <a:lnSpc>
                <a:spcPct val="90000"/>
              </a:lnSpc>
              <a:spcBef>
                <a:spcPts val="4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3" name="Google Shape;53;p16"/>
          <p:cNvSpPr txBox="1"/>
          <p:nvPr>
            <p:ph idx="10" type="dt"/>
          </p:nvPr>
        </p:nvSpPr>
        <p:spPr>
          <a:xfrm>
            <a:off x="628650" y="4767264"/>
            <a:ext cx="2057400" cy="273900"/>
          </a:xfrm>
          <a:prstGeom prst="rect">
            <a:avLst/>
          </a:prstGeom>
          <a:noFill/>
          <a:ln>
            <a:noFill/>
          </a:ln>
        </p:spPr>
        <p:txBody>
          <a:bodyPr anchorCtr="0" anchor="ctr" bIns="40825" lIns="81650" spcFirstLastPara="1" rIns="81650" wrap="square" tIns="40825">
            <a:noAutofit/>
          </a:bodyPr>
          <a:lstStyle>
            <a:lvl1pPr lvl="0" marR="0" rtl="0" algn="l">
              <a:lnSpc>
                <a:spcPct val="100000"/>
              </a:lnSpc>
              <a:spcBef>
                <a:spcPts val="0"/>
              </a:spcBef>
              <a:spcAft>
                <a:spcPts val="0"/>
              </a:spcAft>
              <a:buClr>
                <a:srgbClr val="000000"/>
              </a:buClr>
              <a:buSzPts val="1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9pPr>
          </a:lstStyle>
          <a:p/>
        </p:txBody>
      </p:sp>
      <p:sp>
        <p:nvSpPr>
          <p:cNvPr id="54" name="Google Shape;54;p16"/>
          <p:cNvSpPr txBox="1"/>
          <p:nvPr>
            <p:ph idx="11" type="ftr"/>
          </p:nvPr>
        </p:nvSpPr>
        <p:spPr>
          <a:xfrm>
            <a:off x="3028950" y="4767264"/>
            <a:ext cx="3086100" cy="273900"/>
          </a:xfrm>
          <a:prstGeom prst="rect">
            <a:avLst/>
          </a:prstGeom>
          <a:noFill/>
          <a:ln>
            <a:noFill/>
          </a:ln>
        </p:spPr>
        <p:txBody>
          <a:bodyPr anchorCtr="0" anchor="ctr" bIns="40825" lIns="81650" spcFirstLastPara="1" rIns="81650" wrap="square" tIns="40825">
            <a:noAutofit/>
          </a:bodyPr>
          <a:lstStyle>
            <a:lvl1pPr lvl="0" marR="0" rtl="0" algn="ctr">
              <a:lnSpc>
                <a:spcPct val="100000"/>
              </a:lnSpc>
              <a:spcBef>
                <a:spcPts val="0"/>
              </a:spcBef>
              <a:spcAft>
                <a:spcPts val="0"/>
              </a:spcAft>
              <a:buClr>
                <a:srgbClr val="000000"/>
              </a:buClr>
              <a:buSzPts val="1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300"/>
              <a:buFont typeface="Arial"/>
              <a:buNone/>
              <a:defRPr b="0" i="0" sz="1600" u="none" cap="none" strike="noStrike">
                <a:solidFill>
                  <a:schemeClr val="dk1"/>
                </a:solidFill>
                <a:latin typeface="Calibri"/>
                <a:ea typeface="Calibri"/>
                <a:cs typeface="Calibri"/>
                <a:sym typeface="Calibri"/>
              </a:defRPr>
            </a:lvl9pPr>
          </a:lstStyle>
          <a:p/>
        </p:txBody>
      </p:sp>
      <p:sp>
        <p:nvSpPr>
          <p:cNvPr id="55" name="Google Shape;55;p16"/>
          <p:cNvSpPr txBox="1"/>
          <p:nvPr>
            <p:ph idx="12" type="sldNum"/>
          </p:nvPr>
        </p:nvSpPr>
        <p:spPr>
          <a:xfrm>
            <a:off x="6457951" y="4767264"/>
            <a:ext cx="2057400" cy="273900"/>
          </a:xfrm>
          <a:prstGeom prst="rect">
            <a:avLst/>
          </a:prstGeom>
          <a:noFill/>
          <a:ln>
            <a:noFill/>
          </a:ln>
        </p:spPr>
        <p:txBody>
          <a:bodyPr anchorCtr="0" anchor="ctr" bIns="40825" lIns="81650" spcFirstLastPara="1" rIns="81650" wrap="square" tIns="40825">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0.png"/><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9.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1.png"/><Relationship Id="rId4" Type="http://schemas.openxmlformats.org/officeDocument/2006/relationships/image" Target="../media/image15.jpg"/><Relationship Id="rId5" Type="http://schemas.openxmlformats.org/officeDocument/2006/relationships/image" Target="../media/image6.jpg"/><Relationship Id="rId6" Type="http://schemas.openxmlformats.org/officeDocument/2006/relationships/image" Target="../media/image8.jpg"/><Relationship Id="rId7" Type="http://schemas.openxmlformats.org/officeDocument/2006/relationships/image" Target="../media/image16.jpg"/><Relationship Id="rId8"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5.jpg"/><Relationship Id="rId5" Type="http://schemas.openxmlformats.org/officeDocument/2006/relationships/image" Target="../media/image9.jpg"/><Relationship Id="rId6" Type="http://schemas.openxmlformats.org/officeDocument/2006/relationships/image" Target="../media/image1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21.png"/><Relationship Id="rId5" Type="http://schemas.openxmlformats.org/officeDocument/2006/relationships/image" Target="../media/image23.png"/><Relationship Id="rId6" Type="http://schemas.openxmlformats.org/officeDocument/2006/relationships/image" Target="../media/image22.jpg"/><Relationship Id="rId7" Type="http://schemas.openxmlformats.org/officeDocument/2006/relationships/image" Target="../media/image2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4A7D6"/>
        </a:solidFill>
      </p:bgPr>
    </p:bg>
    <p:spTree>
      <p:nvGrpSpPr>
        <p:cNvPr id="128" name="Shape 128"/>
        <p:cNvGrpSpPr/>
        <p:nvPr/>
      </p:nvGrpSpPr>
      <p:grpSpPr>
        <a:xfrm>
          <a:off x="0" y="0"/>
          <a:ext cx="0" cy="0"/>
          <a:chOff x="0" y="0"/>
          <a:chExt cx="0" cy="0"/>
        </a:xfrm>
      </p:grpSpPr>
      <p:sp>
        <p:nvSpPr>
          <p:cNvPr id="129" name="Google Shape;129;ged17e6406c_2_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en-GB" sz="3300">
                <a:solidFill>
                  <a:srgbClr val="674EA7"/>
                </a:solidFill>
                <a:latin typeface="Short Stack"/>
                <a:ea typeface="Short Stack"/>
                <a:cs typeface="Short Stack"/>
                <a:sym typeface="Short Stack"/>
              </a:rPr>
              <a:t>Welcome to Acorns</a:t>
            </a:r>
            <a:endParaRPr b="1" sz="3300">
              <a:solidFill>
                <a:srgbClr val="674EA7"/>
              </a:solidFill>
              <a:latin typeface="Short Stack"/>
              <a:ea typeface="Short Stack"/>
              <a:cs typeface="Short Stack"/>
              <a:sym typeface="Short Stack"/>
            </a:endParaRPr>
          </a:p>
          <a:p>
            <a:pPr indent="0" lvl="0" marL="0" rtl="0" algn="ctr">
              <a:lnSpc>
                <a:spcPct val="100000"/>
              </a:lnSpc>
              <a:spcBef>
                <a:spcPts val="0"/>
              </a:spcBef>
              <a:spcAft>
                <a:spcPts val="0"/>
              </a:spcAft>
              <a:buClr>
                <a:schemeClr val="dk1"/>
              </a:buClr>
              <a:buSzPts val="1800"/>
              <a:buFont typeface="Arial"/>
              <a:buNone/>
            </a:pPr>
            <a:r>
              <a:rPr lang="en-GB">
                <a:solidFill>
                  <a:schemeClr val="dk1"/>
                </a:solidFill>
                <a:latin typeface="Short Stack"/>
                <a:ea typeface="Short Stack"/>
                <a:cs typeface="Short Stack"/>
                <a:sym typeface="Short Stack"/>
              </a:rPr>
              <a:t>Knowledge Organiser Autumn Term 2</a:t>
            </a:r>
            <a:endParaRPr>
              <a:solidFill>
                <a:schemeClr val="dk1"/>
              </a:solidFill>
              <a:latin typeface="Short Stack"/>
              <a:ea typeface="Short Stack"/>
              <a:cs typeface="Short Stack"/>
              <a:sym typeface="Short Stack"/>
            </a:endParaRPr>
          </a:p>
          <a:p>
            <a:pPr indent="0" lvl="0" marL="0" rtl="0" algn="ctr">
              <a:lnSpc>
                <a:spcPct val="100000"/>
              </a:lnSpc>
              <a:spcBef>
                <a:spcPts val="0"/>
              </a:spcBef>
              <a:spcAft>
                <a:spcPts val="0"/>
              </a:spcAft>
              <a:buClr>
                <a:schemeClr val="dk1"/>
              </a:buClr>
              <a:buSzPts val="1800"/>
              <a:buFont typeface="Arial"/>
              <a:buNone/>
            </a:pPr>
            <a:r>
              <a:t/>
            </a:r>
            <a:endParaRPr>
              <a:solidFill>
                <a:schemeClr val="dk1"/>
              </a:solidFill>
              <a:highlight>
                <a:srgbClr val="CC0000"/>
              </a:highlight>
              <a:latin typeface="Short Stack"/>
              <a:ea typeface="Short Stack"/>
              <a:cs typeface="Short Stack"/>
              <a:sym typeface="Short Stack"/>
            </a:endParaRPr>
          </a:p>
          <a:p>
            <a:pPr indent="0" lvl="0" marL="0" rtl="0" algn="ctr">
              <a:lnSpc>
                <a:spcPct val="100000"/>
              </a:lnSpc>
              <a:spcBef>
                <a:spcPts val="0"/>
              </a:spcBef>
              <a:spcAft>
                <a:spcPts val="0"/>
              </a:spcAft>
              <a:buClr>
                <a:schemeClr val="dk1"/>
              </a:buClr>
              <a:buSzPts val="1800"/>
              <a:buFont typeface="Arial"/>
              <a:buNone/>
            </a:pPr>
            <a:r>
              <a:rPr lang="en-GB">
                <a:solidFill>
                  <a:srgbClr val="CC0000"/>
                </a:solidFill>
                <a:latin typeface="Short Stack"/>
                <a:ea typeface="Short Stack"/>
                <a:cs typeface="Short Stack"/>
                <a:sym typeface="Short Stack"/>
              </a:rPr>
              <a:t>Let’s Celebrate </a:t>
            </a:r>
            <a:endParaRPr>
              <a:solidFill>
                <a:srgbClr val="CC0000"/>
              </a:solidFill>
              <a:latin typeface="Short Stack"/>
              <a:ea typeface="Short Stack"/>
              <a:cs typeface="Short Stack"/>
              <a:sym typeface="Short Stack"/>
            </a:endParaRPr>
          </a:p>
          <a:p>
            <a:pPr indent="0" lvl="0" marL="0" rtl="0" algn="ctr">
              <a:lnSpc>
                <a:spcPct val="100000"/>
              </a:lnSpc>
              <a:spcBef>
                <a:spcPts val="0"/>
              </a:spcBef>
              <a:spcAft>
                <a:spcPts val="0"/>
              </a:spcAft>
              <a:buSzPts val="2800"/>
              <a:buNone/>
            </a:pPr>
            <a:r>
              <a:t/>
            </a:r>
            <a:endParaRPr/>
          </a:p>
        </p:txBody>
      </p:sp>
      <p:pic>
        <p:nvPicPr>
          <p:cNvPr id="130" name="Google Shape;130;ged17e6406c_2_5"/>
          <p:cNvPicPr preferRelativeResize="0"/>
          <p:nvPr/>
        </p:nvPicPr>
        <p:blipFill rotWithShape="1">
          <a:blip r:embed="rId3">
            <a:alphaModFix/>
          </a:blip>
          <a:srcRect b="0" l="0" r="0" t="0"/>
          <a:stretch/>
        </p:blipFill>
        <p:spPr>
          <a:xfrm>
            <a:off x="3500425" y="690988"/>
            <a:ext cx="2143125" cy="2143125"/>
          </a:xfrm>
          <a:prstGeom prst="rect">
            <a:avLst/>
          </a:prstGeom>
          <a:noFill/>
          <a:ln>
            <a:noFill/>
          </a:ln>
        </p:spPr>
      </p:pic>
      <p:sp>
        <p:nvSpPr>
          <p:cNvPr id="131" name="Google Shape;131;ged17e6406c_2_5"/>
          <p:cNvSpPr txBox="1"/>
          <p:nvPr/>
        </p:nvSpPr>
        <p:spPr>
          <a:xfrm>
            <a:off x="2524425" y="1514650"/>
            <a:ext cx="7346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hristmas... - St John's Church of England Primary School and Nursery, Midsomer  Norton" id="132" name="Google Shape;132;ged17e6406c_2_5"/>
          <p:cNvPicPr preferRelativeResize="0"/>
          <p:nvPr/>
        </p:nvPicPr>
        <p:blipFill rotWithShape="1">
          <a:blip r:embed="rId4">
            <a:alphaModFix/>
          </a:blip>
          <a:srcRect b="0" l="0" r="0" t="0"/>
          <a:stretch/>
        </p:blipFill>
        <p:spPr>
          <a:xfrm>
            <a:off x="231300" y="302675"/>
            <a:ext cx="1490960" cy="1612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6"/>
          <p:cNvSpPr txBox="1"/>
          <p:nvPr/>
        </p:nvSpPr>
        <p:spPr>
          <a:xfrm>
            <a:off x="102725" y="161100"/>
            <a:ext cx="3913200" cy="7593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700" u="none" cap="none" strike="noStrike">
                <a:solidFill>
                  <a:srgbClr val="FFFFFF"/>
                </a:solidFill>
                <a:latin typeface="Short Stack"/>
                <a:ea typeface="Short Stack"/>
                <a:cs typeface="Short Stack"/>
                <a:sym typeface="Short Stack"/>
              </a:rPr>
              <a:t>Communication and Language</a:t>
            </a:r>
            <a:endParaRPr b="0" i="0" sz="23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138" name="Google Shape;138;p6"/>
          <p:cNvSpPr txBox="1"/>
          <p:nvPr/>
        </p:nvSpPr>
        <p:spPr>
          <a:xfrm>
            <a:off x="114125" y="980750"/>
            <a:ext cx="3890400" cy="14652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Vocabulary Concepts: </a:t>
            </a:r>
            <a:endParaRPr b="0" i="0" sz="1100" u="sng" cap="none" strike="noStrike">
              <a:solidFill>
                <a:srgbClr val="000000"/>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100" u="none" cap="none" strike="noStrike">
                <a:solidFill>
                  <a:schemeClr val="dk1"/>
                </a:solidFill>
                <a:latin typeface="Short Stack"/>
                <a:ea typeface="Short Stack"/>
                <a:cs typeface="Short Stack"/>
                <a:sym typeface="Short Stack"/>
              </a:rPr>
              <a:t>where, what, why, who, how, either, or, in front, beside, between, until, while, but, although, above, after, all, around, back/ backwards, before, behind, below, both, different, early, forwards, front, story telling language</a:t>
            </a:r>
            <a:endParaRPr b="0" i="0" sz="1100" u="none" cap="none" strike="noStrike">
              <a:solidFill>
                <a:srgbClr val="000000"/>
              </a:solidFill>
              <a:latin typeface="Short Stack"/>
              <a:ea typeface="Short Stack"/>
              <a:cs typeface="Short Stack"/>
              <a:sym typeface="Short Stack"/>
            </a:endParaRPr>
          </a:p>
        </p:txBody>
      </p:sp>
      <p:sp>
        <p:nvSpPr>
          <p:cNvPr id="139" name="Google Shape;139;p6"/>
          <p:cNvSpPr txBox="1"/>
          <p:nvPr/>
        </p:nvSpPr>
        <p:spPr>
          <a:xfrm>
            <a:off x="4109525" y="224675"/>
            <a:ext cx="4926000" cy="38139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1" i="0" lang="en-GB" sz="900" u="none" cap="none" strike="noStrike">
                <a:solidFill>
                  <a:srgbClr val="FFFFFF"/>
                </a:solidFill>
                <a:latin typeface="Calibri"/>
                <a:ea typeface="Calibri"/>
                <a:cs typeface="Calibri"/>
                <a:sym typeface="Calibri"/>
              </a:rPr>
              <a:t>L</a:t>
            </a:r>
            <a:r>
              <a:rPr b="1" i="0" lang="en-GB" sz="900" u="none" cap="none" strike="noStrike">
                <a:solidFill>
                  <a:srgbClr val="FFFFFF"/>
                </a:solidFill>
                <a:latin typeface="Short Stack"/>
                <a:ea typeface="Short Stack"/>
                <a:cs typeface="Short Stack"/>
                <a:sym typeface="Short Stack"/>
              </a:rPr>
              <a:t>istening: </a:t>
            </a:r>
            <a:endParaRPr b="1" i="0" sz="9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Ask questions to find out more and to check they understand what has been said to them. Develop social phrases Engage in story times.</a:t>
            </a:r>
            <a:endParaRPr b="0" i="1"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none" cap="none" strike="noStrike">
                <a:solidFill>
                  <a:srgbClr val="FFFFFF"/>
                </a:solidFill>
                <a:latin typeface="Short Stack"/>
                <a:ea typeface="Short Stack"/>
                <a:cs typeface="Short Stack"/>
                <a:sym typeface="Short Stack"/>
              </a:rPr>
              <a:t>Attention: </a:t>
            </a:r>
            <a:endParaRPr b="1" i="0" sz="9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Make comments about what they have heard</a:t>
            </a:r>
            <a:endParaRPr b="0" i="1"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none" cap="none" strike="noStrike">
                <a:solidFill>
                  <a:srgbClr val="FFFFFF"/>
                </a:solidFill>
                <a:latin typeface="Short Stack"/>
                <a:ea typeface="Short Stack"/>
                <a:cs typeface="Short Stack"/>
                <a:sym typeface="Short Stack"/>
              </a:rPr>
              <a:t>Respond: </a:t>
            </a:r>
            <a:endParaRPr b="1" i="0" sz="9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i="1" lang="en-GB" sz="900">
                <a:solidFill>
                  <a:schemeClr val="dk1"/>
                </a:solidFill>
                <a:latin typeface="Short Stack"/>
                <a:ea typeface="Short Stack"/>
                <a:cs typeface="Short Stack"/>
                <a:sym typeface="Short Stack"/>
              </a:rPr>
              <a:t>Ask questions to clarify their understanding. </a:t>
            </a:r>
            <a:endParaRPr i="1" sz="9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i="1" lang="en-GB" sz="900">
                <a:solidFill>
                  <a:schemeClr val="dk1"/>
                </a:solidFill>
                <a:latin typeface="Short Stack"/>
                <a:ea typeface="Short Stack"/>
                <a:cs typeface="Short Stack"/>
                <a:sym typeface="Short Stack"/>
              </a:rPr>
              <a:t>Hold conversation when engaged in back-and-forth exchanges with their teacher and peers. Listen carefully and begin to learn simple stories, songs and rhymes.</a:t>
            </a:r>
            <a:endParaRPr i="1" sz="9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none" cap="none" strike="noStrike">
                <a:solidFill>
                  <a:srgbClr val="FFFFFF"/>
                </a:solidFill>
                <a:latin typeface="Short Stack"/>
                <a:ea typeface="Short Stack"/>
                <a:cs typeface="Short Stack"/>
                <a:sym typeface="Short Stack"/>
              </a:rPr>
              <a:t>Understanding:</a:t>
            </a:r>
            <a:r>
              <a:rPr b="0" i="0" lang="en-GB" sz="900" u="none" cap="none" strike="noStrike">
                <a:solidFill>
                  <a:srgbClr val="FFFFFF"/>
                </a:solidFill>
                <a:latin typeface="Short Stack"/>
                <a:ea typeface="Short Stack"/>
                <a:cs typeface="Short Stack"/>
                <a:sym typeface="Short Stack"/>
              </a:rPr>
              <a:t> </a:t>
            </a:r>
            <a:endParaRPr b="0" i="0" sz="9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900" u="none" cap="none" strike="noStrike">
                <a:solidFill>
                  <a:schemeClr val="dk1"/>
                </a:solidFill>
                <a:latin typeface="Short Stack"/>
                <a:ea typeface="Short Stack"/>
                <a:cs typeface="Short Stack"/>
                <a:sym typeface="Short Stack"/>
              </a:rPr>
              <a:t>Follow </a:t>
            </a:r>
            <a:r>
              <a:rPr lang="en-GB" sz="900">
                <a:solidFill>
                  <a:schemeClr val="dk1"/>
                </a:solidFill>
                <a:latin typeface="Short Stack"/>
                <a:ea typeface="Short Stack"/>
                <a:cs typeface="Short Stack"/>
                <a:sym typeface="Short Stack"/>
              </a:rPr>
              <a:t>2</a:t>
            </a:r>
            <a:r>
              <a:rPr b="0" i="0" lang="en-GB" sz="900" u="none" cap="none" strike="noStrike">
                <a:solidFill>
                  <a:schemeClr val="dk1"/>
                </a:solidFill>
                <a:latin typeface="Short Stack"/>
                <a:ea typeface="Short Stack"/>
                <a:cs typeface="Short Stack"/>
                <a:sym typeface="Short Stack"/>
              </a:rPr>
              <a:t> step instructions e.g., put bookbag in your cube</a:t>
            </a:r>
            <a:r>
              <a:rPr lang="en-GB" sz="900">
                <a:solidFill>
                  <a:schemeClr val="dk1"/>
                </a:solidFill>
                <a:latin typeface="Short Stack"/>
                <a:ea typeface="Short Stack"/>
                <a:cs typeface="Short Stack"/>
                <a:sym typeface="Short Stack"/>
              </a:rPr>
              <a:t> and self register</a:t>
            </a:r>
            <a:endParaRPr b="0" i="1" sz="900" u="none" cap="none" strike="noStrike">
              <a:solidFill>
                <a:srgbClr val="FF0000"/>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900" u="none" cap="none" strike="noStrike">
                <a:solidFill>
                  <a:schemeClr val="dk1"/>
                </a:solidFill>
                <a:latin typeface="Short Stack"/>
                <a:ea typeface="Short Stack"/>
                <a:cs typeface="Short Stack"/>
                <a:sym typeface="Short Stack"/>
              </a:rPr>
              <a:t>Understand ‘why’ questions.</a:t>
            </a:r>
            <a:endParaRPr b="0" i="0"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none" cap="none" strike="noStrike">
                <a:solidFill>
                  <a:srgbClr val="FFFFFF"/>
                </a:solidFill>
                <a:latin typeface="Short Stack"/>
                <a:ea typeface="Short Stack"/>
                <a:cs typeface="Short Stack"/>
                <a:sym typeface="Short Stack"/>
              </a:rPr>
              <a:t>Speaking:</a:t>
            </a:r>
            <a:r>
              <a:rPr b="0" i="0" lang="en-GB" sz="900" u="none" cap="none" strike="noStrike">
                <a:solidFill>
                  <a:srgbClr val="FFFFFF"/>
                </a:solidFill>
                <a:latin typeface="Short Stack"/>
                <a:ea typeface="Short Stack"/>
                <a:cs typeface="Short Stack"/>
                <a:sym typeface="Short Stack"/>
              </a:rPr>
              <a:t> </a:t>
            </a:r>
            <a:endParaRPr b="0" i="0" sz="9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900" u="none" cap="none" strike="noStrike">
                <a:solidFill>
                  <a:schemeClr val="dk1"/>
                </a:solidFill>
                <a:latin typeface="Short Stack"/>
                <a:ea typeface="Short Stack"/>
                <a:cs typeface="Short Stack"/>
                <a:sym typeface="Short Stack"/>
              </a:rPr>
              <a:t>Use sentences of 4-6 words</a:t>
            </a:r>
            <a:r>
              <a:rPr b="0" i="0" lang="en-GB" sz="900" u="none" cap="none" strike="noStrike">
                <a:solidFill>
                  <a:schemeClr val="dk1"/>
                </a:solidFill>
                <a:latin typeface="Short Stack"/>
                <a:ea typeface="Short Stack"/>
                <a:cs typeface="Short Stack"/>
                <a:sym typeface="Short Stack"/>
              </a:rPr>
              <a:t>. </a:t>
            </a:r>
            <a:endParaRPr b="0" i="0"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900" u="none" cap="none" strike="noStrike">
                <a:solidFill>
                  <a:schemeClr val="dk1"/>
                </a:solidFill>
                <a:latin typeface="Short Stack"/>
                <a:ea typeface="Short Stack"/>
                <a:cs typeface="Short Stack"/>
                <a:sym typeface="Short Stack"/>
              </a:rPr>
              <a:t>Sing a large repertoire of songs e.g., nursery rhymes or numbers of songs.</a:t>
            </a:r>
            <a:r>
              <a:rPr b="0" i="0" lang="en-GB" sz="900" u="none" cap="none" strike="noStrike">
                <a:solidFill>
                  <a:schemeClr val="dk1"/>
                </a:solidFill>
                <a:latin typeface="Short Stack"/>
                <a:ea typeface="Short Stack"/>
                <a:cs typeface="Short Stack"/>
                <a:sym typeface="Short Stack"/>
              </a:rPr>
              <a:t> </a:t>
            </a:r>
            <a:endParaRPr b="0" i="0"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900" u="none" cap="none" strike="noStrike">
                <a:solidFill>
                  <a:schemeClr val="dk1"/>
                </a:solidFill>
                <a:latin typeface="Short Stack"/>
                <a:ea typeface="Short Stack"/>
                <a:cs typeface="Short Stack"/>
                <a:sym typeface="Short Stack"/>
              </a:rPr>
              <a:t>Begin to use social phrases e.g., ‘Good Morning! </a:t>
            </a:r>
            <a:endParaRPr b="0" i="0" sz="9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900" u="none" cap="none" strike="noStrike">
                <a:solidFill>
                  <a:schemeClr val="dk1"/>
                </a:solidFill>
                <a:latin typeface="Short Stack"/>
                <a:ea typeface="Short Stack"/>
                <a:cs typeface="Short Stack"/>
                <a:sym typeface="Short Stack"/>
              </a:rPr>
              <a:t>Use talk to organise themselves and their play.</a:t>
            </a:r>
            <a:endParaRPr b="0" i="0" sz="900" u="sng" cap="none" strike="noStrike">
              <a:solidFill>
                <a:srgbClr val="000000"/>
              </a:solidFill>
              <a:latin typeface="Short Stack"/>
              <a:ea typeface="Short Stack"/>
              <a:cs typeface="Short Stack"/>
              <a:sym typeface="Short Stack"/>
            </a:endParaRPr>
          </a:p>
        </p:txBody>
      </p:sp>
      <p:sp>
        <p:nvSpPr>
          <p:cNvPr id="140" name="Google Shape;140;p6"/>
          <p:cNvSpPr txBox="1"/>
          <p:nvPr/>
        </p:nvSpPr>
        <p:spPr>
          <a:xfrm>
            <a:off x="102725" y="4362675"/>
            <a:ext cx="8932800" cy="6714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H</a:t>
            </a:r>
            <a:r>
              <a:rPr b="0" i="0" lang="en-GB" sz="1100" u="sng" cap="none" strike="noStrike">
                <a:solidFill>
                  <a:srgbClr val="000000"/>
                </a:solidFill>
                <a:latin typeface="Short Stack"/>
                <a:ea typeface="Short Stack"/>
                <a:cs typeface="Short Stack"/>
                <a:sym typeface="Short Stack"/>
              </a:rPr>
              <a:t>ome Learning: </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rgbClr val="000000"/>
                </a:solidFill>
                <a:latin typeface="Short Stack"/>
                <a:ea typeface="Short Stack"/>
                <a:cs typeface="Short Stack"/>
                <a:sym typeface="Short Stack"/>
              </a:rPr>
              <a:t>Play a game of ‘I Spy’ using adjectives (describing words) such as “I spy something coloured red/ blue … or something round/ spikey/ shiny … or something that is big/ beautiful/ smelly/ growing/ hot/ noisy”</a:t>
            </a:r>
            <a:endParaRPr b="0" i="0" sz="11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hort Stack"/>
              <a:ea typeface="Short Stack"/>
              <a:cs typeface="Short Stack"/>
              <a:sym typeface="Short Stack"/>
            </a:endParaRPr>
          </a:p>
        </p:txBody>
      </p:sp>
      <p:pic>
        <p:nvPicPr>
          <p:cNvPr id="141" name="Google Shape;141;p6"/>
          <p:cNvPicPr preferRelativeResize="0"/>
          <p:nvPr/>
        </p:nvPicPr>
        <p:blipFill rotWithShape="1">
          <a:blip r:embed="rId3">
            <a:alphaModFix/>
          </a:blip>
          <a:srcRect b="0" l="0" r="0" t="0"/>
          <a:stretch/>
        </p:blipFill>
        <p:spPr>
          <a:xfrm>
            <a:off x="3008500" y="2506300"/>
            <a:ext cx="1101025" cy="1119675"/>
          </a:xfrm>
          <a:prstGeom prst="rect">
            <a:avLst/>
          </a:prstGeom>
          <a:noFill/>
          <a:ln>
            <a:noFill/>
          </a:ln>
        </p:spPr>
      </p:pic>
      <p:sp>
        <p:nvSpPr>
          <p:cNvPr id="142" name="Google Shape;142;p6"/>
          <p:cNvSpPr txBox="1"/>
          <p:nvPr/>
        </p:nvSpPr>
        <p:spPr>
          <a:xfrm>
            <a:off x="0" y="2522300"/>
            <a:ext cx="3102600" cy="1708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Learn new vocabulary                                                                                                Use new vocabulary in different contexts</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Use new vocabulary through the day in discussions and conversations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Learn new rhymes, poems, and songs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Listen to and talk about stories to build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familiarity and understanding</a:t>
            </a:r>
            <a:endParaRPr b="0" i="0" sz="14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7"/>
          <p:cNvSpPr txBox="1"/>
          <p:nvPr/>
        </p:nvSpPr>
        <p:spPr>
          <a:xfrm>
            <a:off x="102725" y="92025"/>
            <a:ext cx="3536100" cy="7755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1600" u="none" cap="none" strike="noStrike">
                <a:solidFill>
                  <a:srgbClr val="FFFFFF"/>
                </a:solidFill>
                <a:latin typeface="Short Stack"/>
                <a:ea typeface="Short Stack"/>
                <a:cs typeface="Short Stack"/>
                <a:sym typeface="Short Stack"/>
              </a:rPr>
              <a:t>Personal, Social &amp; Emotional Development</a:t>
            </a:r>
            <a:r>
              <a:rPr b="0" i="0" lang="en-GB" sz="1600" u="none" cap="none" strike="noStrike">
                <a:solidFill>
                  <a:srgbClr val="000000"/>
                </a:solidFill>
                <a:latin typeface="Short Stack"/>
                <a:ea typeface="Short Stack"/>
                <a:cs typeface="Short Stack"/>
                <a:sym typeface="Short Stack"/>
              </a:rPr>
              <a:t> </a:t>
            </a:r>
            <a:endParaRPr b="0" i="0" sz="16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148" name="Google Shape;148;p7"/>
          <p:cNvSpPr txBox="1"/>
          <p:nvPr/>
        </p:nvSpPr>
        <p:spPr>
          <a:xfrm>
            <a:off x="102725" y="957363"/>
            <a:ext cx="3536100" cy="14844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 </a:t>
            </a:r>
            <a:endParaRPr b="0" i="0" sz="1000" u="sng" cap="none" strike="noStrike">
              <a:solidFill>
                <a:srgbClr val="000000"/>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Myself, Feelings, Being gentle,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Rights, Talents, Responsibilities, Families, Home, Friends, Challenges, Perseverance, Jobs, Help, Exercise, Healthy food, Physical activity, Sleep, Clean, Bodies,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Respecting my body, Fun, Fears, Growth, </a:t>
            </a:r>
            <a:endParaRPr b="0" i="0" sz="1000" u="none"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p:txBody>
      </p:sp>
      <p:sp>
        <p:nvSpPr>
          <p:cNvPr id="149" name="Google Shape;149;p7"/>
          <p:cNvSpPr txBox="1"/>
          <p:nvPr/>
        </p:nvSpPr>
        <p:spPr>
          <a:xfrm>
            <a:off x="3789225" y="92025"/>
            <a:ext cx="5246400" cy="33960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Express feelings: </a:t>
            </a:r>
            <a:endParaRPr b="1" i="0" sz="8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Aware of own feelings, can </a:t>
            </a:r>
            <a:r>
              <a:rPr b="0" i="1" lang="en-GB" sz="800" u="none" cap="none" strike="noStrike">
                <a:solidFill>
                  <a:schemeClr val="dk1"/>
                </a:solidFill>
                <a:latin typeface="Short Stack"/>
                <a:ea typeface="Short Stack"/>
                <a:cs typeface="Short Stack"/>
                <a:sym typeface="Short Stack"/>
              </a:rPr>
              <a:t>talk about feelings using words like ‘happy’, ‘sad’, ‘angry’.</a:t>
            </a:r>
            <a:endParaRPr b="1" i="1" sz="800" u="none" cap="small"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800">
                <a:solidFill>
                  <a:schemeClr val="dk1"/>
                </a:solidFill>
                <a:latin typeface="Short Stack"/>
                <a:ea typeface="Short Stack"/>
                <a:cs typeface="Short Stack"/>
                <a:sym typeface="Short Stack"/>
              </a:rPr>
              <a:t>B</a:t>
            </a:r>
            <a:r>
              <a:rPr b="0" i="1" lang="en-GB" sz="800" u="none" cap="none" strike="noStrike">
                <a:solidFill>
                  <a:schemeClr val="dk1"/>
                </a:solidFill>
                <a:latin typeface="Short Stack"/>
                <a:ea typeface="Short Stack"/>
                <a:cs typeface="Short Stack"/>
                <a:sym typeface="Short Stack"/>
              </a:rPr>
              <a:t>egin to understand how others might be feeling.</a:t>
            </a:r>
            <a:endParaRPr b="0" i="1" sz="8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800">
                <a:solidFill>
                  <a:schemeClr val="dk1"/>
                </a:solidFill>
                <a:latin typeface="Short Stack"/>
                <a:ea typeface="Short Stack"/>
                <a:cs typeface="Short Stack"/>
                <a:sym typeface="Short Stack"/>
              </a:rPr>
              <a:t>Build constructive and respectful relationships.</a:t>
            </a:r>
            <a:endParaRPr sz="8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Manage behaviour: </a:t>
            </a:r>
            <a:endParaRPr b="1" i="0" sz="8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800">
                <a:solidFill>
                  <a:schemeClr val="dk1"/>
                </a:solidFill>
                <a:latin typeface="Short Stack"/>
                <a:ea typeface="Short Stack"/>
                <a:cs typeface="Short Stack"/>
                <a:sym typeface="Short Stack"/>
              </a:rPr>
              <a:t>E</a:t>
            </a:r>
            <a:r>
              <a:rPr lang="en-GB" sz="800">
                <a:solidFill>
                  <a:schemeClr val="dk1"/>
                </a:solidFill>
                <a:latin typeface="Short Stack"/>
                <a:ea typeface="Short Stack"/>
                <a:cs typeface="Short Stack"/>
                <a:sym typeface="Short Stack"/>
              </a:rPr>
              <a:t>xpress their feelings and consider the feelings of others, regulate behaviour accordingly. Work and play cooperatively and take turns with others</a:t>
            </a:r>
            <a:endParaRPr b="0" i="0" sz="8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Self-awareness:</a:t>
            </a:r>
            <a:endParaRPr b="1" sz="800">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Know what they like and do not like.</a:t>
            </a:r>
            <a:endParaRPr b="0" i="0" sz="8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Understands there are responsibilities in the classroom to follow and expectations for behaviour.</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Independence: </a:t>
            </a:r>
            <a:endParaRPr b="1" i="0" sz="8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Can independently organise themselves in the morning </a:t>
            </a:r>
            <a:endParaRPr sz="8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Can manage their own personal hygiene e.g., toileting. </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Can follow </a:t>
            </a:r>
            <a:r>
              <a:rPr lang="en-GB" sz="800">
                <a:solidFill>
                  <a:schemeClr val="dk1"/>
                </a:solidFill>
                <a:latin typeface="Short Stack"/>
                <a:ea typeface="Short Stack"/>
                <a:cs typeface="Short Stack"/>
                <a:sym typeface="Short Stack"/>
              </a:rPr>
              <a:t>2</a:t>
            </a:r>
            <a:r>
              <a:rPr b="0" i="0" lang="en-GB" sz="800" u="none" cap="none" strike="noStrike">
                <a:solidFill>
                  <a:schemeClr val="dk1"/>
                </a:solidFill>
                <a:latin typeface="Short Stack"/>
                <a:ea typeface="Short Stack"/>
                <a:cs typeface="Short Stack"/>
                <a:sym typeface="Short Stack"/>
              </a:rPr>
              <a:t> step instructions.</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Collaboration: </a:t>
            </a:r>
            <a:endParaRPr b="1" i="0" sz="8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Interested in others play and starting to join in. </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Knows we work together to follow the class responsibilities</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G</a:t>
            </a:r>
            <a:r>
              <a:rPr lang="en-GB" sz="800">
                <a:solidFill>
                  <a:schemeClr val="dk1"/>
                </a:solidFill>
                <a:latin typeface="Short Stack"/>
                <a:ea typeface="Short Stack"/>
                <a:cs typeface="Short Stack"/>
                <a:sym typeface="Short Stack"/>
              </a:rPr>
              <a:t>ive focused attention to what the teacher says </a:t>
            </a:r>
            <a:endParaRPr sz="8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800" u="none" cap="none" strike="noStrike">
                <a:solidFill>
                  <a:srgbClr val="FFFFFF"/>
                </a:solidFill>
                <a:latin typeface="Short Stack"/>
                <a:ea typeface="Short Stack"/>
                <a:cs typeface="Short Stack"/>
                <a:sym typeface="Short Stack"/>
              </a:rPr>
              <a:t>Social skills: </a:t>
            </a:r>
            <a:endParaRPr b="1" i="0" sz="8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800" u="none" cap="none" strike="noStrike">
                <a:solidFill>
                  <a:schemeClr val="dk1"/>
                </a:solidFill>
                <a:latin typeface="Short Stack"/>
                <a:ea typeface="Short Stack"/>
                <a:cs typeface="Short Stack"/>
                <a:sym typeface="Short Stack"/>
              </a:rPr>
              <a:t>Build constructive and respectful relationships</a:t>
            </a:r>
            <a:r>
              <a:rPr b="0" i="0" lang="en-GB" sz="800" u="none" cap="none" strike="noStrike">
                <a:solidFill>
                  <a:schemeClr val="dk1"/>
                </a:solidFill>
                <a:latin typeface="Short Stack"/>
                <a:ea typeface="Short Stack"/>
                <a:cs typeface="Short Stack"/>
                <a:sym typeface="Short Stack"/>
              </a:rPr>
              <a:t>. </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800" u="none" cap="none" strike="noStrike">
                <a:solidFill>
                  <a:schemeClr val="dk1"/>
                </a:solidFill>
                <a:latin typeface="Short Stack"/>
                <a:ea typeface="Short Stack"/>
                <a:cs typeface="Short Stack"/>
                <a:sym typeface="Short Stack"/>
              </a:rPr>
              <a:t>Engage in positive interactions with adults and peers. </a:t>
            </a:r>
            <a:endParaRPr b="0" i="0" sz="8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1" lang="en-GB" sz="800" u="none" cap="none" strike="noStrike">
                <a:solidFill>
                  <a:schemeClr val="dk1"/>
                </a:solidFill>
                <a:latin typeface="Short Stack"/>
                <a:ea typeface="Short Stack"/>
                <a:cs typeface="Short Stack"/>
                <a:sym typeface="Short Stack"/>
              </a:rPr>
              <a:t>Play with one or more children, extending and elaborating play ideas.</a:t>
            </a:r>
            <a:endParaRPr b="0" i="0" sz="8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1000"/>
              </a:spcBef>
              <a:spcAft>
                <a:spcPts val="0"/>
              </a:spcAft>
              <a:buClr>
                <a:schemeClr val="dk1"/>
              </a:buClr>
              <a:buSzPts val="1100"/>
              <a:buFont typeface="Arial"/>
              <a:buNone/>
            </a:pPr>
            <a:r>
              <a:t/>
            </a:r>
            <a:endParaRPr b="0" i="0" sz="1000" u="none" cap="none" strike="noStrike">
              <a:solidFill>
                <a:schemeClr val="dk1"/>
              </a:solidFill>
              <a:latin typeface="Calibri"/>
              <a:ea typeface="Calibri"/>
              <a:cs typeface="Calibri"/>
              <a:sym typeface="Calibri"/>
            </a:endParaRPr>
          </a:p>
        </p:txBody>
      </p:sp>
      <p:sp>
        <p:nvSpPr>
          <p:cNvPr id="150" name="Google Shape;150;p7"/>
          <p:cNvSpPr txBox="1"/>
          <p:nvPr/>
        </p:nvSpPr>
        <p:spPr>
          <a:xfrm>
            <a:off x="102725" y="3970525"/>
            <a:ext cx="3536100" cy="10101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Home Learning: </a:t>
            </a:r>
            <a:endParaRPr>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a:latin typeface="Short Stack"/>
                <a:ea typeface="Short Stack"/>
                <a:cs typeface="Short Stack"/>
                <a:sym typeface="Short Stack"/>
              </a:rPr>
              <a:t>Can you learn a new skill or talent that you can share in school?</a:t>
            </a:r>
            <a:endParaRPr>
              <a:latin typeface="Short Stack"/>
              <a:ea typeface="Short Stack"/>
              <a:cs typeface="Short Stack"/>
              <a:sym typeface="Short Stack"/>
            </a:endParaRPr>
          </a:p>
        </p:txBody>
      </p:sp>
      <p:pic>
        <p:nvPicPr>
          <p:cNvPr id="151" name="Google Shape;151;p7"/>
          <p:cNvPicPr preferRelativeResize="0"/>
          <p:nvPr/>
        </p:nvPicPr>
        <p:blipFill rotWithShape="1">
          <a:blip r:embed="rId3">
            <a:alphaModFix/>
          </a:blip>
          <a:srcRect b="0" l="0" r="0" t="0"/>
          <a:stretch/>
        </p:blipFill>
        <p:spPr>
          <a:xfrm>
            <a:off x="2908648" y="545600"/>
            <a:ext cx="609302" cy="775500"/>
          </a:xfrm>
          <a:prstGeom prst="rect">
            <a:avLst/>
          </a:prstGeom>
          <a:noFill/>
          <a:ln>
            <a:noFill/>
          </a:ln>
        </p:spPr>
      </p:pic>
      <p:pic>
        <p:nvPicPr>
          <p:cNvPr id="152" name="Google Shape;152;p7"/>
          <p:cNvPicPr preferRelativeResize="0"/>
          <p:nvPr/>
        </p:nvPicPr>
        <p:blipFill rotWithShape="1">
          <a:blip r:embed="rId4">
            <a:alphaModFix/>
          </a:blip>
          <a:srcRect b="0" l="0" r="0" t="0"/>
          <a:stretch/>
        </p:blipFill>
        <p:spPr>
          <a:xfrm>
            <a:off x="8017300" y="2441773"/>
            <a:ext cx="958575" cy="958575"/>
          </a:xfrm>
          <a:prstGeom prst="rect">
            <a:avLst/>
          </a:prstGeom>
          <a:noFill/>
          <a:ln>
            <a:noFill/>
          </a:ln>
        </p:spPr>
      </p:pic>
      <p:sp>
        <p:nvSpPr>
          <p:cNvPr id="153" name="Google Shape;153;p7"/>
          <p:cNvSpPr txBox="1"/>
          <p:nvPr/>
        </p:nvSpPr>
        <p:spPr>
          <a:xfrm>
            <a:off x="3789225" y="3589075"/>
            <a:ext cx="5246400" cy="13917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Jigsaw: </a:t>
            </a:r>
            <a:r>
              <a:rPr lang="en-GB" sz="1100" u="sng">
                <a:latin typeface="Short Stack"/>
                <a:ea typeface="Short Stack"/>
                <a:cs typeface="Short Stack"/>
                <a:sym typeface="Short Stack"/>
              </a:rPr>
              <a:t>Celebrating Difference</a:t>
            </a:r>
            <a:r>
              <a:rPr b="0" i="0" lang="en-GB" sz="1100" u="sng" cap="none" strike="noStrike">
                <a:solidFill>
                  <a:srgbClr val="000000"/>
                </a:solidFill>
                <a:latin typeface="Short Stack"/>
                <a:ea typeface="Short Stack"/>
                <a:cs typeface="Short Stack"/>
                <a:sym typeface="Short Stack"/>
              </a:rPr>
              <a:t> </a:t>
            </a:r>
            <a:endParaRPr sz="1100" u="sng">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u="sng">
                <a:latin typeface="Short Stack"/>
                <a:ea typeface="Short Stack"/>
                <a:cs typeface="Short Stack"/>
                <a:sym typeface="Short Stack"/>
              </a:rPr>
              <a:t>I</a:t>
            </a:r>
            <a:r>
              <a:rPr lang="en-GB" sz="1100">
                <a:latin typeface="Short Stack"/>
                <a:ea typeface="Short Stack"/>
                <a:cs typeface="Short Stack"/>
                <a:sym typeface="Short Stack"/>
              </a:rPr>
              <a:t>dentifying talents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Being special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Families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Where we live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Making friends Standing up for yourself</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Anti Bullying week - One Kind Word</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Short Stack"/>
              <a:ea typeface="Short Stack"/>
              <a:cs typeface="Short Stack"/>
              <a:sym typeface="Short Stack"/>
            </a:endParaRPr>
          </a:p>
        </p:txBody>
      </p:sp>
      <p:sp>
        <p:nvSpPr>
          <p:cNvPr id="154" name="Google Shape;154;p7"/>
          <p:cNvSpPr txBox="1"/>
          <p:nvPr/>
        </p:nvSpPr>
        <p:spPr>
          <a:xfrm>
            <a:off x="102725" y="2441775"/>
            <a:ext cx="3536100" cy="153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Revisit/ ongoing throughout the year:</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Continue to develop skills of using gestures, non-verbal communication, facial expressions, body language, appropriate language, and vocabulary </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Listen to others, speak to peers and adults and engage in discussions in a positive way</a:t>
            </a:r>
            <a:endParaRPr b="0" i="0" sz="15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8"/>
          <p:cNvSpPr txBox="1"/>
          <p:nvPr/>
        </p:nvSpPr>
        <p:spPr>
          <a:xfrm>
            <a:off x="3402725" y="92025"/>
            <a:ext cx="5632800" cy="6714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2000" u="none" cap="none" strike="noStrike">
                <a:solidFill>
                  <a:srgbClr val="FFFFFF"/>
                </a:solidFill>
                <a:latin typeface="Short Stack"/>
                <a:ea typeface="Short Stack"/>
                <a:cs typeface="Short Stack"/>
                <a:sym typeface="Short Stack"/>
              </a:rPr>
              <a:t>Physical Development</a:t>
            </a:r>
            <a:endParaRPr b="0" i="0" sz="26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160" name="Google Shape;160;p8"/>
          <p:cNvSpPr txBox="1"/>
          <p:nvPr/>
        </p:nvSpPr>
        <p:spPr>
          <a:xfrm>
            <a:off x="3402775" y="830700"/>
            <a:ext cx="5632800" cy="40782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Develop the skills they need to manage the school day successfully: lining up and queuing, mealtimes, personal hygiene, changing</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Develop their small motor skills so that they can use a range of tools competently, safely, and confidently. Suggested tools: pencils for drawing and writing, paintbrushes, scissors, knives, forks, and spoon.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80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Develop the overall body strength, coordination, balance, and agility needed to engage successfully with future physical education sessions and other physical disciplines including dance, gymnastics, sport, and swimming through cooperation/ parachute games.</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80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sng" cap="none" strike="noStrike">
                <a:solidFill>
                  <a:srgbClr val="FFFFFF"/>
                </a:solidFill>
                <a:latin typeface="Short Stack"/>
                <a:ea typeface="Short Stack"/>
                <a:cs typeface="Short Stack"/>
                <a:sym typeface="Short Stack"/>
              </a:rPr>
              <a:t>REAL PE FOCUS</a:t>
            </a:r>
            <a:endParaRPr b="1" i="0" sz="900" u="sng"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1" sz="1000">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Personal Cog Focus: </a:t>
            </a:r>
            <a:r>
              <a:rPr b="0" i="0" lang="en-GB" sz="1000" u="none" cap="none" strike="noStrike">
                <a:solidFill>
                  <a:schemeClr val="dk1"/>
                </a:solidFill>
                <a:latin typeface="Short Stack"/>
                <a:ea typeface="Short Stack"/>
                <a:cs typeface="Short Stack"/>
                <a:sym typeface="Short Stack"/>
              </a:rPr>
              <a:t>Following instructions, practise safely, independent work</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1" sz="1000">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Coordination Skill: </a:t>
            </a:r>
            <a:r>
              <a:rPr b="0" i="0" lang="en-GB" sz="1000" u="none" cap="none" strike="noStrike">
                <a:solidFill>
                  <a:schemeClr val="dk1"/>
                </a:solidFill>
                <a:latin typeface="Short Stack"/>
                <a:ea typeface="Short Stack"/>
                <a:cs typeface="Short Stack"/>
                <a:sym typeface="Short Stack"/>
              </a:rPr>
              <a:t>Floor Movement Patterns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t/>
            </a:r>
            <a:endParaRPr b="1" sz="1000">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Static Balance Skill: </a:t>
            </a:r>
            <a:r>
              <a:rPr b="0" i="0" lang="en-GB" sz="1000" u="none" cap="none" strike="noStrike">
                <a:solidFill>
                  <a:schemeClr val="dk1"/>
                </a:solidFill>
                <a:latin typeface="Short Stack"/>
                <a:ea typeface="Short Stack"/>
                <a:cs typeface="Short Stack"/>
                <a:sym typeface="Short Stack"/>
              </a:rPr>
              <a:t>One Leg Standing in Pirate PE       </a:t>
            </a:r>
            <a:endParaRPr b="0"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800"/>
              </a:spcBef>
              <a:spcAft>
                <a:spcPts val="0"/>
              </a:spcAft>
              <a:buClr>
                <a:schemeClr val="dk1"/>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7916"/>
              </a:lnSpc>
              <a:spcBef>
                <a:spcPts val="0"/>
              </a:spcBef>
              <a:spcAft>
                <a:spcPts val="0"/>
              </a:spcAft>
              <a:buClr>
                <a:schemeClr val="dk1"/>
              </a:buClr>
              <a:buSzPts val="1100"/>
              <a:buFont typeface="Arial"/>
              <a:buNone/>
            </a:pPr>
            <a:r>
              <a:rPr b="0" i="0" lang="en-GB" sz="1100" u="none" cap="none" strike="noStrike">
                <a:solidFill>
                  <a:schemeClr val="dk1"/>
                </a:solidFill>
                <a:latin typeface="Comic Sans MS"/>
                <a:ea typeface="Comic Sans MS"/>
                <a:cs typeface="Comic Sans MS"/>
                <a:sym typeface="Comic Sans MS"/>
              </a:rPr>
              <a:t>                                                                                                                                                                                                                                                                                                                                                                                                                                                                                                                                                                                          </a:t>
            </a:r>
            <a:r>
              <a:rPr b="0" i="0" lang="en-GB" sz="9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8"/>
          <p:cNvSpPr txBox="1"/>
          <p:nvPr/>
        </p:nvSpPr>
        <p:spPr>
          <a:xfrm>
            <a:off x="102725" y="2363625"/>
            <a:ext cx="3140700" cy="12378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Home Learning</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Ask your child to practise stretches before bedtime to relax, prepare their eyes and body for a restful </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b="0" i="0" lang="en-GB" sz="1100" u="none" cap="none" strike="noStrike">
                <a:solidFill>
                  <a:schemeClr val="dk1"/>
                </a:solidFill>
                <a:latin typeface="Short Stack"/>
                <a:ea typeface="Short Stack"/>
                <a:cs typeface="Short Stack"/>
                <a:sym typeface="Short Stack"/>
              </a:rPr>
              <a:t>night sleep.</a:t>
            </a:r>
            <a:endParaRPr b="0" i="0" sz="1100" u="none" cap="none" strike="noStrike">
              <a:solidFill>
                <a:srgbClr val="000000"/>
              </a:solidFill>
              <a:latin typeface="Short Stack"/>
              <a:ea typeface="Short Stack"/>
              <a:cs typeface="Short Stack"/>
              <a:sym typeface="Short Stack"/>
            </a:endParaRPr>
          </a:p>
        </p:txBody>
      </p:sp>
      <p:sp>
        <p:nvSpPr>
          <p:cNvPr id="162" name="Google Shape;162;p8"/>
          <p:cNvSpPr txBox="1"/>
          <p:nvPr/>
        </p:nvSpPr>
        <p:spPr>
          <a:xfrm>
            <a:off x="102725" y="3728175"/>
            <a:ext cx="3140700" cy="11808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a:t>
            </a:r>
            <a:endParaRPr b="0" i="0" sz="1000" u="sng"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100"/>
              <a:buFont typeface="Arial"/>
              <a:buNone/>
            </a:pPr>
            <a:r>
              <a:rPr b="0" i="0" lang="en-GB" sz="1000" u="none" cap="none" strike="noStrike">
                <a:solidFill>
                  <a:srgbClr val="000000"/>
                </a:solidFill>
                <a:latin typeface="Short Stack"/>
                <a:ea typeface="Short Stack"/>
                <a:cs typeface="Short Stack"/>
                <a:sym typeface="Short Stack"/>
              </a:rPr>
              <a:t>Warm up, roll, pirate balance, side step, gallop, hop, skip, space, bubble, breathe in/ out, body part names, balance, catch, trap, hold, stop, freeze, cool down, stretch, wide, narrow, long, still</a:t>
            </a:r>
            <a:endParaRPr b="0" i="0" sz="1000" u="none"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p:txBody>
      </p:sp>
      <p:sp>
        <p:nvSpPr>
          <p:cNvPr id="163" name="Google Shape;163;p8"/>
          <p:cNvSpPr txBox="1"/>
          <p:nvPr/>
        </p:nvSpPr>
        <p:spPr>
          <a:xfrm>
            <a:off x="102725" y="92025"/>
            <a:ext cx="3000000" cy="1108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Continue to develop overall body-strength, balance, coordination, and agility through use of outdoor play equipment.</a:t>
            </a:r>
            <a:endParaRPr b="0" i="0" sz="1400" u="none" cap="none" strike="noStrike">
              <a:solidFill>
                <a:srgbClr val="000000"/>
              </a:solidFill>
              <a:latin typeface="Short Stack"/>
              <a:ea typeface="Short Stack"/>
              <a:cs typeface="Short Stack"/>
              <a:sym typeface="Short Stack"/>
            </a:endParaRPr>
          </a:p>
        </p:txBody>
      </p:sp>
      <p:pic>
        <p:nvPicPr>
          <p:cNvPr id="164" name="Google Shape;164;p8"/>
          <p:cNvPicPr preferRelativeResize="0"/>
          <p:nvPr/>
        </p:nvPicPr>
        <p:blipFill rotWithShape="1">
          <a:blip r:embed="rId3">
            <a:alphaModFix/>
          </a:blip>
          <a:srcRect b="0" l="0" r="0" t="0"/>
          <a:stretch/>
        </p:blipFill>
        <p:spPr>
          <a:xfrm rot="2306616">
            <a:off x="8236656" y="42145"/>
            <a:ext cx="637464" cy="637460"/>
          </a:xfrm>
          <a:prstGeom prst="rect">
            <a:avLst/>
          </a:prstGeom>
          <a:noFill/>
          <a:ln>
            <a:noFill/>
          </a:ln>
        </p:spPr>
      </p:pic>
      <p:pic>
        <p:nvPicPr>
          <p:cNvPr id="165" name="Google Shape;165;p8"/>
          <p:cNvPicPr preferRelativeResize="0"/>
          <p:nvPr/>
        </p:nvPicPr>
        <p:blipFill rotWithShape="1">
          <a:blip r:embed="rId4">
            <a:alphaModFix/>
          </a:blip>
          <a:srcRect b="0" l="0" r="0" t="0"/>
          <a:stretch/>
        </p:blipFill>
        <p:spPr>
          <a:xfrm>
            <a:off x="149575" y="1123425"/>
            <a:ext cx="3093850" cy="1237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9"/>
          <p:cNvSpPr txBox="1"/>
          <p:nvPr/>
        </p:nvSpPr>
        <p:spPr>
          <a:xfrm>
            <a:off x="102725" y="92025"/>
            <a:ext cx="2083500" cy="5178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lt1"/>
                </a:solidFill>
                <a:latin typeface="Short Stack"/>
                <a:ea typeface="Short Stack"/>
                <a:cs typeface="Short Stack"/>
                <a:sym typeface="Short Stack"/>
              </a:rPr>
              <a:t>Literacy</a:t>
            </a:r>
            <a:endParaRPr b="1" i="0" sz="2000" u="none" cap="none" strike="noStrike">
              <a:solidFill>
                <a:schemeClr val="lt1"/>
              </a:solidFill>
              <a:latin typeface="Short Stack"/>
              <a:ea typeface="Short Stack"/>
              <a:cs typeface="Short Stack"/>
              <a:sym typeface="Short Stack"/>
            </a:endParaRPr>
          </a:p>
        </p:txBody>
      </p:sp>
      <p:sp>
        <p:nvSpPr>
          <p:cNvPr id="171" name="Google Shape;171;p9"/>
          <p:cNvSpPr txBox="1"/>
          <p:nvPr/>
        </p:nvSpPr>
        <p:spPr>
          <a:xfrm>
            <a:off x="2268150" y="92000"/>
            <a:ext cx="6767400" cy="5178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Vocabulary: </a:t>
            </a:r>
            <a:r>
              <a:rPr b="0" i="0" lang="en-GB" sz="1100" u="none" cap="none" strike="noStrike">
                <a:solidFill>
                  <a:srgbClr val="000000"/>
                </a:solidFill>
                <a:latin typeface="Short Stack"/>
                <a:ea typeface="Short Stack"/>
                <a:cs typeface="Short Stack"/>
                <a:sym typeface="Short Stack"/>
              </a:rPr>
              <a:t>Phoneme, sound, phoneme frame, sound buttons, grapheme, rhyme, print, words, letters, sounds, books, story, blend, segment. </a:t>
            </a:r>
            <a:endParaRPr b="0" i="0" sz="11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
        <p:nvSpPr>
          <p:cNvPr id="172" name="Google Shape;172;p9"/>
          <p:cNvSpPr txBox="1"/>
          <p:nvPr/>
        </p:nvSpPr>
        <p:spPr>
          <a:xfrm>
            <a:off x="4901825" y="675375"/>
            <a:ext cx="4133700" cy="43725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Emergent writing: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Develop listening and speaking skills in a range of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contexts.</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Aware that writing communicates meaning.</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Give meaning to marks they make. Understand that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thoughts can be written down.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Write their name copying it from a name card or try to write it from memory.</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Composition: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Use talk to link ideas, clarify thinking and feelings. Understands that thoughts and stories can be written down.</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Spelling: </a:t>
            </a:r>
            <a:r>
              <a:rPr b="0" i="0" lang="en-GB" sz="1000" u="none" cap="none" strike="noStrike">
                <a:solidFill>
                  <a:srgbClr val="FFFFFF"/>
                </a:solidFill>
                <a:latin typeface="Short Stack"/>
                <a:ea typeface="Short Stack"/>
                <a:cs typeface="Short Stack"/>
                <a:sym typeface="Short Stack"/>
              </a:rPr>
              <a:t> </a:t>
            </a:r>
            <a:endParaRPr b="0"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Orally segment sounds in simple words.</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Write their name copying it from a name card or try to write it from memory.</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Handwriting: Penpals</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Know that print carries meaning and in English, is read from left to right and top to bottom.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Draws lines and circles.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Helicopter Stories: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Adults scribing and writing down word for word, child decides part he/she would like to play and then on a simple stage to act out the story.</a:t>
            </a:r>
            <a:endParaRPr b="1" i="0" sz="12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9"/>
          <p:cNvSpPr txBox="1"/>
          <p:nvPr/>
        </p:nvSpPr>
        <p:spPr>
          <a:xfrm>
            <a:off x="125500" y="1471725"/>
            <a:ext cx="4607700" cy="23166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chemeClr val="lt1"/>
                </a:solidFill>
                <a:latin typeface="Short Stack"/>
                <a:ea typeface="Short Stack"/>
                <a:cs typeface="Short Stack"/>
                <a:sym typeface="Short Stack"/>
              </a:rPr>
              <a:t>COMPREHENSION</a:t>
            </a:r>
            <a:endParaRPr b="1" i="0" sz="1000" u="none" cap="none" strike="noStrike">
              <a:solidFill>
                <a:schemeClr val="lt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Listen and enjoy sharing a range of books.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Hold a book correctly, handle with care and turn pages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 from front to back and recognise front and back cover.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Know that print carries meaning and in English, is read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from left to right and top to bottom.</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Know the difference between text and illustrations.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Enjoy joining in with rhyme, songs, and poems.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Join in with repeated refrains and key phrases.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1" i="0" lang="en-GB" sz="1000" u="none" cap="none" strike="noStrike">
                <a:solidFill>
                  <a:schemeClr val="lt1"/>
                </a:solidFill>
                <a:latin typeface="Short Stack"/>
                <a:ea typeface="Short Stack"/>
                <a:cs typeface="Short Stack"/>
                <a:sym typeface="Short Stack"/>
              </a:rPr>
              <a:t>WORD READING</a:t>
            </a:r>
            <a:endParaRPr b="1" i="0" sz="1000" u="none" cap="none" strike="noStrike">
              <a:solidFill>
                <a:schemeClr val="lt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Hear general sound discrimination and be able to orally blend and segment.</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000" u="sng" cap="none" strike="noStrike">
              <a:solidFill>
                <a:srgbClr val="000000"/>
              </a:solidFill>
              <a:latin typeface="Comic Sans MS"/>
              <a:ea typeface="Comic Sans MS"/>
              <a:cs typeface="Comic Sans MS"/>
              <a:sym typeface="Comic Sans MS"/>
            </a:endParaRPr>
          </a:p>
        </p:txBody>
      </p:sp>
      <p:sp>
        <p:nvSpPr>
          <p:cNvPr id="174" name="Google Shape;174;p9"/>
          <p:cNvSpPr txBox="1"/>
          <p:nvPr/>
        </p:nvSpPr>
        <p:spPr>
          <a:xfrm>
            <a:off x="153575" y="3889275"/>
            <a:ext cx="4607700" cy="11586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Home Learning: </a:t>
            </a:r>
            <a:r>
              <a:rPr b="0" i="0" lang="en-GB" sz="1000" u="none" cap="none" strike="noStrike">
                <a:solidFill>
                  <a:srgbClr val="000000"/>
                </a:solidFill>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Ask your child to be a sound detective and look for sounds of the day in some old magazines/newspapers at home</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Ask your child to complete their sound scrapbook</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000000"/>
                </a:solidFill>
                <a:latin typeface="Short Stack"/>
                <a:ea typeface="Short Stack"/>
                <a:cs typeface="Short Stack"/>
                <a:sym typeface="Short Stack"/>
              </a:rPr>
              <a:t>Ask your child to read their decodable book, tuning into focus sounds</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75" name="Google Shape;175;p9"/>
          <p:cNvPicPr preferRelativeResize="0"/>
          <p:nvPr/>
        </p:nvPicPr>
        <p:blipFill rotWithShape="1">
          <a:blip r:embed="rId3">
            <a:alphaModFix/>
          </a:blip>
          <a:srcRect b="0" l="0" r="0" t="0"/>
          <a:stretch/>
        </p:blipFill>
        <p:spPr>
          <a:xfrm>
            <a:off x="1653600" y="126500"/>
            <a:ext cx="448800" cy="448800"/>
          </a:xfrm>
          <a:prstGeom prst="rect">
            <a:avLst/>
          </a:prstGeom>
          <a:noFill/>
          <a:ln>
            <a:noFill/>
          </a:ln>
        </p:spPr>
      </p:pic>
      <p:sp>
        <p:nvSpPr>
          <p:cNvPr id="176" name="Google Shape;176;p9"/>
          <p:cNvSpPr txBox="1"/>
          <p:nvPr/>
        </p:nvSpPr>
        <p:spPr>
          <a:xfrm>
            <a:off x="125500" y="609825"/>
            <a:ext cx="4607700" cy="861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500"/>
              <a:buFont typeface="Arial"/>
              <a:buNone/>
            </a:pPr>
            <a:r>
              <a:t/>
            </a:r>
            <a:endParaRPr b="0" i="0" sz="4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Re-read books to build up their confidence in word reading, their fluency and their understanding and enjoyment. Read books consistent with their phonic knowledge. </a:t>
            </a:r>
            <a:endParaRPr b="0" i="0" sz="14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0"/>
          <p:cNvSpPr txBox="1"/>
          <p:nvPr/>
        </p:nvSpPr>
        <p:spPr>
          <a:xfrm>
            <a:off x="3395125" y="405250"/>
            <a:ext cx="5377200" cy="15282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Phonics</a:t>
            </a:r>
            <a:r>
              <a:rPr b="0" i="0" lang="en-GB" sz="1000" u="none" cap="none" strike="noStrike">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800"/>
              </a:spcBef>
              <a:spcAft>
                <a:spcPts val="0"/>
              </a:spcAft>
              <a:buClr>
                <a:schemeClr val="dk1"/>
              </a:buClr>
              <a:buSzPts val="1100"/>
              <a:buFont typeface="Arial"/>
              <a:buNone/>
            </a:pPr>
            <a:r>
              <a:rPr b="1" i="0" lang="en-GB" sz="1000" u="none" cap="none" strike="noStrike">
                <a:solidFill>
                  <a:schemeClr val="dk1"/>
                </a:solidFill>
                <a:latin typeface="Short Stack"/>
                <a:ea typeface="Short Stack"/>
                <a:cs typeface="Short Stack"/>
                <a:sym typeface="Short Stack"/>
              </a:rPr>
              <a:t>Phase 2 &amp; 3</a:t>
            </a:r>
            <a:endParaRPr b="1"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b="0" i="0" lang="en-GB" sz="1200" u="none" cap="none" strike="noStrike">
                <a:solidFill>
                  <a:schemeClr val="dk1"/>
                </a:solidFill>
                <a:latin typeface="Short Stack"/>
                <a:ea typeface="Short Stack"/>
                <a:cs typeface="Short Stack"/>
                <a:sym typeface="Short Stack"/>
              </a:rPr>
              <a:t>Hear general sound discrimination, identify rhythm, rhyme, alliteration and be able to orally blend and segment simple words. </a:t>
            </a:r>
            <a:r>
              <a:rPr lang="en-GB" sz="1200">
                <a:solidFill>
                  <a:schemeClr val="dk1"/>
                </a:solidFill>
                <a:latin typeface="Short Stack"/>
                <a:ea typeface="Short Stack"/>
                <a:cs typeface="Short Stack"/>
                <a:sym typeface="Short Stack"/>
              </a:rPr>
              <a:t>Recognise</a:t>
            </a:r>
            <a:r>
              <a:rPr b="0" i="0" lang="en-GB" sz="1200" u="none" cap="none" strike="noStrike">
                <a:solidFill>
                  <a:schemeClr val="dk1"/>
                </a:solidFill>
                <a:latin typeface="Short Stack"/>
                <a:ea typeface="Short Stack"/>
                <a:cs typeface="Short Stack"/>
                <a:sym typeface="Short Stack"/>
              </a:rPr>
              <a:t> phase 2 &amp; 3 sounds </a:t>
            </a:r>
            <a:r>
              <a:rPr lang="en-GB" sz="1200">
                <a:solidFill>
                  <a:schemeClr val="dk1"/>
                </a:solidFill>
                <a:latin typeface="Short Stack"/>
                <a:ea typeface="Short Stack"/>
                <a:cs typeface="Short Stack"/>
                <a:sym typeface="Short Stack"/>
              </a:rPr>
              <a:t>H</a:t>
            </a:r>
            <a:r>
              <a:rPr b="0" i="0" lang="en-GB" sz="1200" u="none" cap="none" strike="noStrike">
                <a:solidFill>
                  <a:schemeClr val="dk1"/>
                </a:solidFill>
                <a:latin typeface="Short Stack"/>
                <a:ea typeface="Short Stack"/>
                <a:cs typeface="Short Stack"/>
                <a:sym typeface="Short Stack"/>
              </a:rPr>
              <a:t>ear and write  them in CVC words.</a:t>
            </a:r>
            <a:endParaRPr b="0" i="0" sz="12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b="1"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                                                            </a:t>
            </a:r>
            <a:r>
              <a:rPr b="0" i="0" lang="en-GB" sz="1100" u="none" cap="none" strike="noStrike">
                <a:solidFill>
                  <a:schemeClr val="dk1"/>
                </a:solidFill>
                <a:latin typeface="Comic Sans MS"/>
                <a:ea typeface="Comic Sans MS"/>
                <a:cs typeface="Comic Sans MS"/>
                <a:sym typeface="Comic Sans MS"/>
              </a:rPr>
              <a:t>                                                                                                                                                                                                                                                                                                                                                                                                                                                                                                                              </a:t>
            </a:r>
            <a:r>
              <a:rPr b="0" i="0" lang="en-GB" sz="9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0"/>
          <p:cNvSpPr txBox="1"/>
          <p:nvPr/>
        </p:nvSpPr>
        <p:spPr>
          <a:xfrm>
            <a:off x="159325" y="2571750"/>
            <a:ext cx="8613000" cy="7953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Home Learning</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Choose one or two sounds to focus on each day and make some words containing these sounds, ask your child to read the words that you make … are they real or nonsense alien words?</a:t>
            </a:r>
            <a:endParaRPr b="0" i="0" sz="1000" u="none" cap="none" strike="noStrike">
              <a:solidFill>
                <a:schemeClr val="dk1"/>
              </a:solidFill>
              <a:latin typeface="Short Stack"/>
              <a:ea typeface="Short Stack"/>
              <a:cs typeface="Short Stack"/>
              <a:sym typeface="Short Stack"/>
            </a:endParaRPr>
          </a:p>
        </p:txBody>
      </p:sp>
      <p:sp>
        <p:nvSpPr>
          <p:cNvPr id="183" name="Google Shape;183;p10"/>
          <p:cNvSpPr txBox="1"/>
          <p:nvPr/>
        </p:nvSpPr>
        <p:spPr>
          <a:xfrm>
            <a:off x="102725" y="92025"/>
            <a:ext cx="3000000" cy="10158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Revisit/ ongoing throughout the year</a:t>
            </a:r>
            <a:endParaRPr b="0" i="0" sz="9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rgbClr val="000000"/>
              </a:buClr>
              <a:buSzPts val="1100"/>
              <a:buFont typeface="Arial"/>
              <a:buNone/>
            </a:pPr>
            <a:r>
              <a:t/>
            </a:r>
            <a:endParaRPr b="0" i="0" sz="9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Continue to develop general sound discrimination, rhythm and rhyme, alliteration, voice sounds, oral blending, and segmenting.</a:t>
            </a:r>
            <a:endParaRPr b="0" i="0" sz="1400" u="none" cap="none" strike="noStrike">
              <a:solidFill>
                <a:srgbClr val="000000"/>
              </a:solidFill>
              <a:latin typeface="Short Stack"/>
              <a:ea typeface="Short Stack"/>
              <a:cs typeface="Short Stack"/>
              <a:sym typeface="Short Stack"/>
            </a:endParaRPr>
          </a:p>
        </p:txBody>
      </p:sp>
      <p:pic>
        <p:nvPicPr>
          <p:cNvPr id="184" name="Google Shape;184;p10"/>
          <p:cNvPicPr preferRelativeResize="0"/>
          <p:nvPr/>
        </p:nvPicPr>
        <p:blipFill rotWithShape="1">
          <a:blip r:embed="rId3">
            <a:alphaModFix/>
          </a:blip>
          <a:srcRect b="0" l="0" r="0" t="0"/>
          <a:stretch/>
        </p:blipFill>
        <p:spPr>
          <a:xfrm>
            <a:off x="437275" y="1122250"/>
            <a:ext cx="2330888" cy="1172825"/>
          </a:xfrm>
          <a:prstGeom prst="rect">
            <a:avLst/>
          </a:prstGeom>
          <a:noFill/>
          <a:ln>
            <a:noFill/>
          </a:ln>
        </p:spPr>
      </p:pic>
      <p:sp>
        <p:nvSpPr>
          <p:cNvPr id="185" name="Google Shape;185;p10"/>
          <p:cNvSpPr txBox="1"/>
          <p:nvPr/>
        </p:nvSpPr>
        <p:spPr>
          <a:xfrm>
            <a:off x="3773700" y="315550"/>
            <a:ext cx="1774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1"/>
          <p:cNvSpPr txBox="1"/>
          <p:nvPr/>
        </p:nvSpPr>
        <p:spPr>
          <a:xfrm>
            <a:off x="102725" y="92025"/>
            <a:ext cx="8932800" cy="7851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rgbClr val="000000"/>
              </a:buClr>
              <a:buSzPts val="2000"/>
              <a:buFont typeface="Arial"/>
              <a:buNone/>
            </a:pPr>
            <a:r>
              <a:rPr b="1" i="0" lang="en-GB" sz="1900" u="none" cap="none" strike="noStrike">
                <a:solidFill>
                  <a:srgbClr val="FFFFFF"/>
                </a:solidFill>
                <a:latin typeface="Short Stack"/>
                <a:ea typeface="Short Stack"/>
                <a:cs typeface="Short Stack"/>
                <a:sym typeface="Short Stack"/>
              </a:rPr>
              <a:t>Mathematics </a:t>
            </a:r>
            <a:r>
              <a:rPr lang="en-GB" sz="1000">
                <a:solidFill>
                  <a:schemeClr val="dk1"/>
                </a:solidFill>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p:txBody>
      </p:sp>
      <p:sp>
        <p:nvSpPr>
          <p:cNvPr id="191" name="Google Shape;191;p11"/>
          <p:cNvSpPr txBox="1"/>
          <p:nvPr/>
        </p:nvSpPr>
        <p:spPr>
          <a:xfrm>
            <a:off x="125500" y="1001075"/>
            <a:ext cx="4386900" cy="12075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 </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000000"/>
                </a:solidFill>
                <a:latin typeface="Short Stack"/>
                <a:ea typeface="Short Stack"/>
                <a:cs typeface="Short Stack"/>
                <a:sym typeface="Short Stack"/>
              </a:rPr>
              <a:t>Number, zero, one, two, three ..... to ten, none, How many? is the same as, equals, balances, as many as</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000000"/>
                </a:solidFill>
                <a:latin typeface="Short Stack"/>
                <a:ea typeface="Short Stack"/>
                <a:cs typeface="Short Stack"/>
                <a:sym typeface="Short Stack"/>
              </a:rPr>
              <a:t>more, larger, bigger, greater, biggest, most, less, fewer, smaller, smallest, least, guess, nearly, close to, about, just over, just under, too many, too few, enough, not enough</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
        <p:nvSpPr>
          <p:cNvPr id="192" name="Google Shape;192;p11"/>
          <p:cNvSpPr txBox="1"/>
          <p:nvPr/>
        </p:nvSpPr>
        <p:spPr>
          <a:xfrm>
            <a:off x="4648625" y="1001075"/>
            <a:ext cx="4386900" cy="30285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Composition of numbers 1-3 and </a:t>
            </a:r>
            <a:r>
              <a:rPr lang="en-GB" sz="1000">
                <a:solidFill>
                  <a:schemeClr val="dk1"/>
                </a:solidFill>
                <a:latin typeface="Short Stack"/>
                <a:ea typeface="Short Stack"/>
                <a:cs typeface="Short Stack"/>
                <a:sym typeface="Short Stack"/>
              </a:rPr>
              <a:t>representation</a:t>
            </a:r>
            <a:r>
              <a:rPr lang="en-GB" sz="1000">
                <a:solidFill>
                  <a:schemeClr val="dk1"/>
                </a:solidFill>
                <a:latin typeface="Short Stack"/>
                <a:ea typeface="Short Stack"/>
                <a:cs typeface="Short Stack"/>
                <a:sym typeface="Short Stack"/>
              </a:rPr>
              <a:t> of these numbers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Introducing</a:t>
            </a:r>
            <a:r>
              <a:rPr lang="en-GB" sz="1000">
                <a:solidFill>
                  <a:schemeClr val="dk1"/>
                </a:solidFill>
                <a:latin typeface="Short Stack"/>
                <a:ea typeface="Short Stack"/>
                <a:cs typeface="Short Stack"/>
                <a:sym typeface="Short Stack"/>
              </a:rPr>
              <a:t> numbers 4, 5, 0</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Early doubling</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Count out a smaller number of objects (up to six) from a larger group</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Match and compare objects in two sets, recognising when the sets contain the same number of objects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Move around or partition and recombine small groups of up to four objects and recognise the total is the same</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Recognition and use of 3D shapes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Use everyday language related to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weight</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Measure short periods of time</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p:txBody>
      </p:sp>
      <p:sp>
        <p:nvSpPr>
          <p:cNvPr id="193" name="Google Shape;193;p11"/>
          <p:cNvSpPr txBox="1"/>
          <p:nvPr/>
        </p:nvSpPr>
        <p:spPr>
          <a:xfrm>
            <a:off x="153575" y="4144900"/>
            <a:ext cx="8831100" cy="9030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900" u="sng" cap="none" strike="noStrike">
                <a:solidFill>
                  <a:srgbClr val="000000"/>
                </a:solidFill>
                <a:latin typeface="Short Stack"/>
                <a:ea typeface="Short Stack"/>
                <a:cs typeface="Short Stack"/>
                <a:sym typeface="Short Stack"/>
              </a:rPr>
              <a:t>Home Learning: </a:t>
            </a:r>
            <a:endParaRPr b="0" i="0" sz="900" u="sng" cap="none" strike="noStrike">
              <a:solidFill>
                <a:srgbClr val="000000"/>
              </a:solidFill>
              <a:latin typeface="Short Stack"/>
              <a:ea typeface="Short Stack"/>
              <a:cs typeface="Short Stack"/>
              <a:sym typeface="Short Stack"/>
            </a:endParaRPr>
          </a:p>
          <a:p>
            <a:pPr indent="-285750" lvl="0" marL="457200" marR="0" rtl="0" algn="l">
              <a:lnSpc>
                <a:spcPct val="100000"/>
              </a:lnSpc>
              <a:spcBef>
                <a:spcPts val="0"/>
              </a:spcBef>
              <a:spcAft>
                <a:spcPts val="0"/>
              </a:spcAft>
              <a:buSzPts val="900"/>
              <a:buFont typeface="Short Stack"/>
              <a:buChar char="-"/>
            </a:pPr>
            <a:r>
              <a:rPr lang="en-GB" sz="900">
                <a:latin typeface="Short Stack"/>
                <a:ea typeface="Short Stack"/>
                <a:cs typeface="Short Stack"/>
                <a:sym typeface="Short Stack"/>
              </a:rPr>
              <a:t>Sort shapes into circles and triangles. What do you notice? How do you know that it is a circle or a triangle?</a:t>
            </a:r>
            <a:r>
              <a:rPr b="0" i="0" lang="en-GB" sz="900" u="none" cap="none" strike="noStrike">
                <a:solidFill>
                  <a:srgbClr val="000000"/>
                </a:solidFill>
                <a:latin typeface="Short Stack"/>
                <a:ea typeface="Short Stack"/>
                <a:cs typeface="Short Stack"/>
                <a:sym typeface="Short Stack"/>
              </a:rPr>
              <a:t>   </a:t>
            </a:r>
            <a:endParaRPr b="0" i="0" sz="900" u="none" cap="none" strike="noStrike">
              <a:solidFill>
                <a:srgbClr val="000000"/>
              </a:solidFill>
              <a:latin typeface="Short Stack"/>
              <a:ea typeface="Short Stack"/>
              <a:cs typeface="Short Stack"/>
              <a:sym typeface="Short Stack"/>
            </a:endParaRPr>
          </a:p>
          <a:p>
            <a:pPr indent="-285750" lvl="0" marL="457200" marR="0" rtl="0" algn="l">
              <a:lnSpc>
                <a:spcPct val="100000"/>
              </a:lnSpc>
              <a:spcBef>
                <a:spcPts val="0"/>
              </a:spcBef>
              <a:spcAft>
                <a:spcPts val="0"/>
              </a:spcAft>
              <a:buSzPts val="900"/>
              <a:buFont typeface="Short Stack"/>
              <a:buChar char="-"/>
            </a:pPr>
            <a:r>
              <a:rPr lang="en-GB" sz="900">
                <a:latin typeface="Short Stack"/>
                <a:ea typeface="Short Stack"/>
                <a:cs typeface="Short Stack"/>
                <a:sym typeface="Short Stack"/>
              </a:rPr>
              <a:t>Play dominoes and learn the dot patterns for numbers </a:t>
            </a:r>
            <a:r>
              <a:rPr lang="en-GB" sz="900">
                <a:latin typeface="Short Stack"/>
                <a:ea typeface="Short Stack"/>
                <a:cs typeface="Short Stack"/>
                <a:sym typeface="Short Stack"/>
              </a:rPr>
              <a:t>without</a:t>
            </a:r>
            <a:r>
              <a:rPr lang="en-GB" sz="900">
                <a:latin typeface="Short Stack"/>
                <a:ea typeface="Short Stack"/>
                <a:cs typeface="Short Stack"/>
                <a:sym typeface="Short Stack"/>
              </a:rPr>
              <a:t> counting them. </a:t>
            </a:r>
            <a:endParaRPr sz="900">
              <a:latin typeface="Short Stack"/>
              <a:ea typeface="Short Stack"/>
              <a:cs typeface="Short Stack"/>
              <a:sym typeface="Short Stack"/>
            </a:endParaRPr>
          </a:p>
          <a:p>
            <a:pPr indent="-285750" lvl="0" marL="457200" marR="0" rtl="0" algn="l">
              <a:lnSpc>
                <a:spcPct val="100000"/>
              </a:lnSpc>
              <a:spcBef>
                <a:spcPts val="0"/>
              </a:spcBef>
              <a:spcAft>
                <a:spcPts val="0"/>
              </a:spcAft>
              <a:buSzPts val="900"/>
              <a:buFont typeface="Short Stack"/>
              <a:buChar char="-"/>
            </a:pPr>
            <a:r>
              <a:rPr lang="en-GB" sz="900">
                <a:latin typeface="Short Stack"/>
                <a:ea typeface="Short Stack"/>
                <a:cs typeface="Short Stack"/>
                <a:sym typeface="Short Stack"/>
              </a:rPr>
              <a:t>Play dice games and learn the pattern of the numbers.</a:t>
            </a:r>
            <a:endParaRPr sz="900">
              <a:latin typeface="Short Stack"/>
              <a:ea typeface="Short Stack"/>
              <a:cs typeface="Short Stack"/>
              <a:sym typeface="Short Stack"/>
            </a:endParaRPr>
          </a:p>
          <a:p>
            <a:pPr indent="0" lvl="0" marL="0" marR="0" rtl="0" algn="l">
              <a:lnSpc>
                <a:spcPct val="100000"/>
              </a:lnSpc>
              <a:spcBef>
                <a:spcPts val="0"/>
              </a:spcBef>
              <a:spcAft>
                <a:spcPts val="0"/>
              </a:spcAft>
              <a:buNone/>
            </a:pPr>
            <a:r>
              <a:t/>
            </a:r>
            <a:endParaRPr sz="9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p:txBody>
      </p:sp>
      <p:pic>
        <p:nvPicPr>
          <p:cNvPr id="194" name="Google Shape;194;p11"/>
          <p:cNvPicPr preferRelativeResize="0"/>
          <p:nvPr/>
        </p:nvPicPr>
        <p:blipFill rotWithShape="1">
          <a:blip r:embed="rId3">
            <a:alphaModFix/>
          </a:blip>
          <a:srcRect b="0" l="0" r="0" t="0"/>
          <a:stretch/>
        </p:blipFill>
        <p:spPr>
          <a:xfrm>
            <a:off x="8218157" y="175510"/>
            <a:ext cx="618138" cy="618138"/>
          </a:xfrm>
          <a:prstGeom prst="rect">
            <a:avLst/>
          </a:prstGeom>
          <a:noFill/>
          <a:ln>
            <a:noFill/>
          </a:ln>
        </p:spPr>
      </p:pic>
      <p:pic>
        <p:nvPicPr>
          <p:cNvPr descr="Kipper: Kipper's Birthday By Mick Inkpen" id="195" name="Google Shape;195;p11"/>
          <p:cNvPicPr preferRelativeResize="0"/>
          <p:nvPr/>
        </p:nvPicPr>
        <p:blipFill>
          <a:blip r:embed="rId4">
            <a:alphaModFix/>
          </a:blip>
          <a:stretch>
            <a:fillRect/>
          </a:stretch>
        </p:blipFill>
        <p:spPr>
          <a:xfrm>
            <a:off x="153574" y="2540973"/>
            <a:ext cx="1094001" cy="1207500"/>
          </a:xfrm>
          <a:prstGeom prst="rect">
            <a:avLst/>
          </a:prstGeom>
          <a:noFill/>
          <a:ln>
            <a:noFill/>
          </a:ln>
        </p:spPr>
      </p:pic>
      <p:pic>
        <p:nvPicPr>
          <p:cNvPr id="196" name="Google Shape;196;p11"/>
          <p:cNvPicPr preferRelativeResize="0"/>
          <p:nvPr/>
        </p:nvPicPr>
        <p:blipFill>
          <a:blip r:embed="rId5">
            <a:alphaModFix/>
          </a:blip>
          <a:stretch>
            <a:fillRect/>
          </a:stretch>
        </p:blipFill>
        <p:spPr>
          <a:xfrm>
            <a:off x="1317375" y="2256325"/>
            <a:ext cx="903000" cy="1005605"/>
          </a:xfrm>
          <a:prstGeom prst="rect">
            <a:avLst/>
          </a:prstGeom>
          <a:noFill/>
          <a:ln>
            <a:noFill/>
          </a:ln>
        </p:spPr>
      </p:pic>
      <p:pic>
        <p:nvPicPr>
          <p:cNvPr descr="Circle" id="197" name="Google Shape;197;p11"/>
          <p:cNvPicPr preferRelativeResize="0"/>
          <p:nvPr/>
        </p:nvPicPr>
        <p:blipFill>
          <a:blip r:embed="rId6">
            <a:alphaModFix/>
          </a:blip>
          <a:stretch>
            <a:fillRect/>
          </a:stretch>
        </p:blipFill>
        <p:spPr>
          <a:xfrm>
            <a:off x="3479425" y="2332525"/>
            <a:ext cx="903000" cy="903000"/>
          </a:xfrm>
          <a:prstGeom prst="rect">
            <a:avLst/>
          </a:prstGeom>
          <a:noFill/>
          <a:ln>
            <a:noFill/>
          </a:ln>
        </p:spPr>
      </p:pic>
      <p:pic>
        <p:nvPicPr>
          <p:cNvPr descr="Meet the Numberblocks! | Numberblocks Wiki | Fandom" id="198" name="Google Shape;198;p11"/>
          <p:cNvPicPr preferRelativeResize="0"/>
          <p:nvPr/>
        </p:nvPicPr>
        <p:blipFill>
          <a:blip r:embed="rId7">
            <a:alphaModFix/>
          </a:blip>
          <a:stretch>
            <a:fillRect/>
          </a:stretch>
        </p:blipFill>
        <p:spPr>
          <a:xfrm>
            <a:off x="7476725" y="2641225"/>
            <a:ext cx="1288825" cy="1288825"/>
          </a:xfrm>
          <a:prstGeom prst="rect">
            <a:avLst/>
          </a:prstGeom>
          <a:noFill/>
          <a:ln>
            <a:noFill/>
          </a:ln>
        </p:spPr>
      </p:pic>
      <p:pic>
        <p:nvPicPr>
          <p:cNvPr descr="Night Monkey, Day Monkey" id="199" name="Google Shape;199;p11"/>
          <p:cNvPicPr preferRelativeResize="0"/>
          <p:nvPr/>
        </p:nvPicPr>
        <p:blipFill>
          <a:blip r:embed="rId8">
            <a:alphaModFix/>
          </a:blip>
          <a:stretch>
            <a:fillRect/>
          </a:stretch>
        </p:blipFill>
        <p:spPr>
          <a:xfrm>
            <a:off x="2454225" y="2647770"/>
            <a:ext cx="903000" cy="113535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2"/>
          <p:cNvSpPr txBox="1"/>
          <p:nvPr/>
        </p:nvSpPr>
        <p:spPr>
          <a:xfrm>
            <a:off x="3428275" y="99525"/>
            <a:ext cx="5556300" cy="6714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800"/>
              </a:spcAft>
              <a:buClr>
                <a:schemeClr val="dk1"/>
              </a:buClr>
              <a:buSzPts val="1100"/>
              <a:buFont typeface="Arial"/>
              <a:buNone/>
            </a:pPr>
            <a:r>
              <a:rPr b="1" i="0" lang="en-GB" sz="2000" u="none" cap="none" strike="noStrike">
                <a:solidFill>
                  <a:srgbClr val="FFFFFF"/>
                </a:solidFill>
                <a:latin typeface="Short Stack"/>
                <a:ea typeface="Short Stack"/>
                <a:cs typeface="Short Stack"/>
                <a:sym typeface="Short Stack"/>
              </a:rPr>
              <a:t>Understanding the World</a:t>
            </a:r>
            <a:endParaRPr b="0" i="0" sz="2000" u="none" cap="none" strike="noStrike">
              <a:solidFill>
                <a:srgbClr val="000000"/>
              </a:solidFill>
              <a:latin typeface="Short Stack"/>
              <a:ea typeface="Short Stack"/>
              <a:cs typeface="Short Stack"/>
              <a:sym typeface="Short Stack"/>
            </a:endParaRPr>
          </a:p>
        </p:txBody>
      </p:sp>
      <p:sp>
        <p:nvSpPr>
          <p:cNvPr id="205" name="Google Shape;205;p12"/>
          <p:cNvSpPr txBox="1"/>
          <p:nvPr/>
        </p:nvSpPr>
        <p:spPr>
          <a:xfrm>
            <a:off x="3428275" y="862975"/>
            <a:ext cx="5581800" cy="6714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V</a:t>
            </a:r>
            <a:r>
              <a:rPr b="0" i="0" lang="en-GB" sz="900" u="sng" cap="none" strike="noStrike">
                <a:solidFill>
                  <a:srgbClr val="000000"/>
                </a:solidFill>
                <a:latin typeface="Short Stack"/>
                <a:ea typeface="Short Stack"/>
                <a:cs typeface="Short Stack"/>
                <a:sym typeface="Short Stack"/>
              </a:rPr>
              <a:t>ocabulary: </a:t>
            </a:r>
            <a:endParaRPr b="0" i="0" sz="9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900">
                <a:latin typeface="Short Stack"/>
                <a:ea typeface="Short Stack"/>
                <a:cs typeface="Short Stack"/>
                <a:sym typeface="Short Stack"/>
              </a:rPr>
              <a:t>Celebrate, </a:t>
            </a:r>
            <a:r>
              <a:rPr lang="en-GB" sz="900">
                <a:latin typeface="Short Stack"/>
                <a:ea typeface="Short Stack"/>
                <a:cs typeface="Short Stack"/>
                <a:sym typeface="Short Stack"/>
              </a:rPr>
              <a:t>celebration</a:t>
            </a:r>
            <a:r>
              <a:rPr lang="en-GB" sz="900">
                <a:latin typeface="Short Stack"/>
                <a:ea typeface="Short Stack"/>
                <a:cs typeface="Short Stack"/>
                <a:sym typeface="Short Stack"/>
              </a:rPr>
              <a:t>, festival, family, costume, present, gift, birthday party, </a:t>
            </a:r>
            <a:r>
              <a:rPr lang="en-GB" sz="900">
                <a:latin typeface="Short Stack"/>
                <a:ea typeface="Short Stack"/>
                <a:cs typeface="Short Stack"/>
                <a:sym typeface="Short Stack"/>
              </a:rPr>
              <a:t>Christmas</a:t>
            </a:r>
            <a:r>
              <a:rPr lang="en-GB" sz="900">
                <a:latin typeface="Short Stack"/>
                <a:ea typeface="Short Stack"/>
                <a:cs typeface="Short Stack"/>
                <a:sym typeface="Short Stack"/>
              </a:rPr>
              <a:t>, Diwali, culture, belief,  decoration, </a:t>
            </a:r>
            <a:r>
              <a:rPr lang="en-GB" sz="900">
                <a:latin typeface="Short Stack"/>
                <a:ea typeface="Short Stack"/>
                <a:cs typeface="Short Stack"/>
                <a:sym typeface="Short Stack"/>
              </a:rPr>
              <a:t>parade, gathering, group, party, season, changes, fire, burn, safety, light, heat, fuel, oxygen, spark.</a:t>
            </a:r>
            <a:endParaRPr b="0" i="0" sz="12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12"/>
          <p:cNvSpPr txBox="1"/>
          <p:nvPr/>
        </p:nvSpPr>
        <p:spPr>
          <a:xfrm>
            <a:off x="3402775" y="1608400"/>
            <a:ext cx="5581800" cy="24651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Recognise that people have different beliefs and celebrate special times in different ways.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Recognise some similarities and differences between life in this country and life in other countries and stories from other cultures</a:t>
            </a:r>
            <a:r>
              <a:rPr b="1" lang="en-GB" sz="1000">
                <a:solidFill>
                  <a:srgbClr val="FFFFFF"/>
                </a:solidFill>
                <a:latin typeface="Short Stack"/>
                <a:ea typeface="Short Stack"/>
                <a:cs typeface="Short Stack"/>
                <a:sym typeface="Short Stack"/>
              </a:rPr>
              <a:t> </a:t>
            </a:r>
            <a:r>
              <a:rPr i="0" lang="en-GB" sz="1000" u="none" cap="none" strike="noStrike">
                <a:solidFill>
                  <a:srgbClr val="FF66FF"/>
                </a:solidFill>
                <a:latin typeface="Short Stack"/>
                <a:ea typeface="Short Stack"/>
                <a:cs typeface="Short Stack"/>
                <a:sym typeface="Short Stack"/>
              </a:rPr>
              <a:t> </a:t>
            </a:r>
            <a:endParaRPr i="0" sz="1000" u="none" cap="none" strike="noStrike">
              <a:solidFill>
                <a:srgbClr val="FF66FF"/>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sz="1000">
              <a:solidFill>
                <a:srgbClr val="FF66FF"/>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FFFFFF"/>
                </a:solidFill>
                <a:latin typeface="Short Stack"/>
                <a:ea typeface="Short Stack"/>
                <a:cs typeface="Short Stack"/>
                <a:sym typeface="Short Stack"/>
              </a:rPr>
              <a:t>RE:</a:t>
            </a:r>
            <a:r>
              <a:rPr b="0" i="0" lang="en-GB" sz="1100" u="none" cap="none" strike="noStrike">
                <a:solidFill>
                  <a:srgbClr val="FFFFFF"/>
                </a:solidFill>
                <a:latin typeface="Short Stack"/>
                <a:ea typeface="Short Stack"/>
                <a:cs typeface="Short Stack"/>
                <a:sym typeface="Short Stack"/>
              </a:rPr>
              <a:t> </a:t>
            </a:r>
            <a:endParaRPr b="0" i="0" sz="1100" u="none" cap="none" strike="noStrike">
              <a:solidFill>
                <a:srgbClr val="FFFFFF"/>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How do people celebrate? Diwali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USe persona dolls to introduce the </a:t>
            </a:r>
            <a:r>
              <a:rPr lang="en-GB" sz="1000">
                <a:solidFill>
                  <a:schemeClr val="dk1"/>
                </a:solidFill>
                <a:latin typeface="Short Stack"/>
                <a:ea typeface="Short Stack"/>
                <a:cs typeface="Short Stack"/>
                <a:sym typeface="Short Stack"/>
              </a:rPr>
              <a:t>faith</a:t>
            </a:r>
            <a:r>
              <a:rPr lang="en-GB" sz="1000">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Hinduism</a:t>
            </a:r>
            <a:r>
              <a:rPr lang="en-GB" sz="1000">
                <a:solidFill>
                  <a:schemeClr val="dk1"/>
                </a:solidFill>
                <a:latin typeface="Short Stack"/>
                <a:ea typeface="Short Stack"/>
                <a:cs typeface="Short Stack"/>
                <a:sym typeface="Short Stack"/>
              </a:rPr>
              <a:t>.</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Understanding Christianity:</a:t>
            </a:r>
            <a:endParaRPr b="1"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Incarnation – Why to Christians perform Nativities at Christmas?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lt1"/>
                </a:solidFill>
                <a:latin typeface="Short Stack"/>
                <a:ea typeface="Short Stack"/>
                <a:cs typeface="Short Stack"/>
                <a:sym typeface="Short Stack"/>
              </a:rPr>
              <a:t>Science</a:t>
            </a:r>
            <a:endParaRPr b="1" sz="1000">
              <a:solidFill>
                <a:schemeClr val="lt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800">
                <a:solidFill>
                  <a:schemeClr val="dk1"/>
                </a:solidFill>
                <a:latin typeface="Century Gothic"/>
                <a:ea typeface="Century Gothic"/>
                <a:cs typeface="Century Gothic"/>
                <a:sym typeface="Century Gothic"/>
              </a:rPr>
              <a:t>E</a:t>
            </a:r>
            <a:r>
              <a:rPr lang="en-GB" sz="1000">
                <a:solidFill>
                  <a:schemeClr val="dk1"/>
                </a:solidFill>
                <a:latin typeface="Short Stack"/>
                <a:ea typeface="Short Stack"/>
                <a:cs typeface="Short Stack"/>
                <a:sym typeface="Short Stack"/>
              </a:rPr>
              <a:t>xploring change and decay (seasonal)</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Forest School: </a:t>
            </a:r>
            <a:r>
              <a:rPr lang="en-GB" sz="1000">
                <a:solidFill>
                  <a:schemeClr val="dk1"/>
                </a:solidFill>
                <a:latin typeface="Short Stack"/>
                <a:ea typeface="Short Stack"/>
                <a:cs typeface="Short Stack"/>
                <a:sym typeface="Short Stack"/>
              </a:rPr>
              <a:t>Introduce Fire with fire steels to make a spark.</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Snap Science</a:t>
            </a:r>
            <a:r>
              <a:rPr lang="en-GB" sz="1000">
                <a:solidFill>
                  <a:schemeClr val="dk1"/>
                </a:solidFill>
                <a:latin typeface="Short Stack"/>
                <a:ea typeface="Short Stack"/>
                <a:cs typeface="Short Stack"/>
                <a:sym typeface="Short Stack"/>
              </a:rPr>
              <a:t>: Winter Trees</a:t>
            </a:r>
            <a:endParaRPr sz="1200">
              <a:solidFill>
                <a:schemeClr val="dk1"/>
              </a:solidFill>
              <a:latin typeface="Short Stack"/>
              <a:ea typeface="Short Stack"/>
              <a:cs typeface="Short Stack"/>
              <a:sym typeface="Short Stack"/>
            </a:endParaRPr>
          </a:p>
        </p:txBody>
      </p:sp>
      <p:sp>
        <p:nvSpPr>
          <p:cNvPr id="207" name="Google Shape;207;p12"/>
          <p:cNvSpPr txBox="1"/>
          <p:nvPr/>
        </p:nvSpPr>
        <p:spPr>
          <a:xfrm>
            <a:off x="156450" y="4147525"/>
            <a:ext cx="8831100" cy="8463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900" u="sng" cap="none" strike="noStrike">
                <a:solidFill>
                  <a:srgbClr val="000000"/>
                </a:solidFill>
                <a:latin typeface="Short Stack"/>
                <a:ea typeface="Short Stack"/>
                <a:cs typeface="Short Stack"/>
                <a:sym typeface="Short Stack"/>
              </a:rPr>
              <a:t>Home Learning: </a:t>
            </a:r>
            <a:endParaRPr b="0" i="0" sz="9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 </a:t>
            </a:r>
            <a:r>
              <a:rPr lang="en-GB" sz="900">
                <a:latin typeface="Short Stack"/>
                <a:ea typeface="Short Stack"/>
                <a:cs typeface="Short Stack"/>
                <a:sym typeface="Short Stack"/>
              </a:rPr>
              <a:t>Talk about family celebrations and what customs and </a:t>
            </a:r>
            <a:r>
              <a:rPr lang="en-GB" sz="900">
                <a:latin typeface="Short Stack"/>
                <a:ea typeface="Short Stack"/>
                <a:cs typeface="Short Stack"/>
                <a:sym typeface="Short Stack"/>
              </a:rPr>
              <a:t>preparations</a:t>
            </a:r>
            <a:r>
              <a:rPr lang="en-GB" sz="900">
                <a:latin typeface="Short Stack"/>
                <a:ea typeface="Short Stack"/>
                <a:cs typeface="Short Stack"/>
                <a:sym typeface="Short Stack"/>
              </a:rPr>
              <a:t> take place. * Make party invitations for a teddy tea party or another </a:t>
            </a:r>
            <a:r>
              <a:rPr lang="en-GB" sz="900">
                <a:latin typeface="Short Stack"/>
                <a:ea typeface="Short Stack"/>
                <a:cs typeface="Short Stack"/>
                <a:sym typeface="Short Stack"/>
              </a:rPr>
              <a:t>celebrations</a:t>
            </a:r>
            <a:r>
              <a:rPr lang="en-GB" sz="900">
                <a:latin typeface="Short Stack"/>
                <a:ea typeface="Short Stack"/>
                <a:cs typeface="Short Stack"/>
                <a:sym typeface="Short Stack"/>
              </a:rPr>
              <a:t>. * Make and write cards for different celebrations. * Research how people celebrate different festivals all </a:t>
            </a:r>
            <a:r>
              <a:rPr lang="en-GB" sz="900">
                <a:latin typeface="Short Stack"/>
                <a:ea typeface="Short Stack"/>
                <a:cs typeface="Short Stack"/>
                <a:sym typeface="Short Stack"/>
              </a:rPr>
              <a:t>around</a:t>
            </a:r>
            <a:r>
              <a:rPr lang="en-GB" sz="900">
                <a:latin typeface="Short Stack"/>
                <a:ea typeface="Short Stack"/>
                <a:cs typeface="Short Stack"/>
                <a:sym typeface="Short Stack"/>
              </a:rPr>
              <a:t> the world. How is Christmas celebrated in Italy, Spain, Russia?</a:t>
            </a:r>
            <a:endParaRPr b="0" i="0" sz="11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12"/>
          <p:cNvSpPr txBox="1"/>
          <p:nvPr/>
        </p:nvSpPr>
        <p:spPr>
          <a:xfrm>
            <a:off x="153575" y="1384800"/>
            <a:ext cx="3140700" cy="2496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Revisit/ ongoing throughout the year</a:t>
            </a:r>
            <a:endParaRPr b="0" i="0" sz="9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9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1" i="0" lang="en-GB" sz="900" u="none" cap="none" strike="noStrike">
                <a:solidFill>
                  <a:schemeClr val="dk1"/>
                </a:solidFill>
                <a:latin typeface="Short Stack"/>
                <a:ea typeface="Short Stack"/>
                <a:cs typeface="Short Stack"/>
                <a:sym typeface="Short Stack"/>
              </a:rPr>
              <a:t>Communication:</a:t>
            </a:r>
            <a:r>
              <a:rPr b="0" i="0" lang="en-GB" sz="900" u="none" cap="none" strike="noStrike">
                <a:solidFill>
                  <a:schemeClr val="dk1"/>
                </a:solidFill>
                <a:latin typeface="Short Stack"/>
                <a:ea typeface="Short Stack"/>
                <a:cs typeface="Short Stack"/>
                <a:sym typeface="Short Stack"/>
              </a:rPr>
              <a:t> Comment on what they notice about the environment where they live and understand the effect of the changing seasons on the natural world around them. Describe what they see, hear, and feel outside.</a:t>
            </a:r>
            <a:endParaRPr b="0" i="0" sz="9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800"/>
              </a:spcBef>
              <a:spcAft>
                <a:spcPts val="800"/>
              </a:spcAft>
              <a:buClr>
                <a:srgbClr val="000000"/>
              </a:buClr>
              <a:buSzPts val="1100"/>
              <a:buFont typeface="Arial"/>
              <a:buNone/>
            </a:pPr>
            <a:r>
              <a:rPr b="1" i="0" lang="en-GB" sz="900" u="none" cap="none" strike="noStrike">
                <a:solidFill>
                  <a:schemeClr val="dk1"/>
                </a:solidFill>
                <a:latin typeface="Short Stack"/>
                <a:ea typeface="Short Stack"/>
                <a:cs typeface="Short Stack"/>
                <a:sym typeface="Short Stack"/>
              </a:rPr>
              <a:t>Observation:</a:t>
            </a:r>
            <a:r>
              <a:rPr b="0" i="0" lang="en-GB" sz="900" u="none" cap="none" strike="noStrike">
                <a:solidFill>
                  <a:schemeClr val="dk1"/>
                </a:solidFill>
                <a:latin typeface="Short Stack"/>
                <a:ea typeface="Short Stack"/>
                <a:cs typeface="Short Stack"/>
                <a:sym typeface="Short Stack"/>
              </a:rPr>
              <a:t> Explore the natural world around them by taking part in weekly Forest School sessions  and making observations and drawing pictures of animals and plants. Understand the need to respect and care for the natural environment and all living things.</a:t>
            </a:r>
            <a:endParaRPr b="0" i="0" sz="900" u="none" cap="none" strike="noStrike">
              <a:solidFill>
                <a:schemeClr val="dk1"/>
              </a:solidFill>
              <a:latin typeface="Short Stack"/>
              <a:ea typeface="Short Stack"/>
              <a:cs typeface="Short Stack"/>
              <a:sym typeface="Short Stack"/>
            </a:endParaRPr>
          </a:p>
        </p:txBody>
      </p:sp>
      <p:pic>
        <p:nvPicPr>
          <p:cNvPr id="209" name="Google Shape;209;p12"/>
          <p:cNvPicPr preferRelativeResize="0"/>
          <p:nvPr/>
        </p:nvPicPr>
        <p:blipFill rotWithShape="1">
          <a:blip r:embed="rId3">
            <a:alphaModFix/>
          </a:blip>
          <a:srcRect b="0" l="0" r="0" t="0"/>
          <a:stretch/>
        </p:blipFill>
        <p:spPr>
          <a:xfrm>
            <a:off x="8345910" y="201877"/>
            <a:ext cx="466695" cy="466695"/>
          </a:xfrm>
          <a:prstGeom prst="rect">
            <a:avLst/>
          </a:prstGeom>
          <a:noFill/>
          <a:ln>
            <a:noFill/>
          </a:ln>
        </p:spPr>
      </p:pic>
      <p:pic>
        <p:nvPicPr>
          <p:cNvPr descr="The Best Diwali Books for Kids of all Ages - The Educators' Spin On It" id="210" name="Google Shape;210;p12"/>
          <p:cNvPicPr preferRelativeResize="0"/>
          <p:nvPr/>
        </p:nvPicPr>
        <p:blipFill>
          <a:blip r:embed="rId4">
            <a:alphaModFix/>
          </a:blip>
          <a:stretch>
            <a:fillRect/>
          </a:stretch>
        </p:blipFill>
        <p:spPr>
          <a:xfrm>
            <a:off x="156453" y="201875"/>
            <a:ext cx="922197" cy="917100"/>
          </a:xfrm>
          <a:prstGeom prst="rect">
            <a:avLst/>
          </a:prstGeom>
          <a:noFill/>
          <a:ln>
            <a:noFill/>
          </a:ln>
        </p:spPr>
      </p:pic>
      <p:pic>
        <p:nvPicPr>
          <p:cNvPr descr="Kipper's Birthday Book Review" id="211" name="Google Shape;211;p12"/>
          <p:cNvPicPr preferRelativeResize="0"/>
          <p:nvPr/>
        </p:nvPicPr>
        <p:blipFill rotWithShape="1">
          <a:blip r:embed="rId5">
            <a:alphaModFix/>
          </a:blip>
          <a:srcRect b="0" l="22682" r="24247" t="0"/>
          <a:stretch/>
        </p:blipFill>
        <p:spPr>
          <a:xfrm>
            <a:off x="1212387" y="153613"/>
            <a:ext cx="1023075" cy="1013625"/>
          </a:xfrm>
          <a:prstGeom prst="rect">
            <a:avLst/>
          </a:prstGeom>
          <a:noFill/>
          <a:ln>
            <a:noFill/>
          </a:ln>
        </p:spPr>
      </p:pic>
      <p:pic>
        <p:nvPicPr>
          <p:cNvPr descr="The Nativity eBook : Eliot, May, Johnson, Richard: Amazon.co.uk: Kindle  Store" id="212" name="Google Shape;212;p12"/>
          <p:cNvPicPr preferRelativeResize="0"/>
          <p:nvPr/>
        </p:nvPicPr>
        <p:blipFill>
          <a:blip r:embed="rId6">
            <a:alphaModFix/>
          </a:blip>
          <a:stretch>
            <a:fillRect/>
          </a:stretch>
        </p:blipFill>
        <p:spPr>
          <a:xfrm>
            <a:off x="2320325" y="153625"/>
            <a:ext cx="1023100" cy="115738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4"/>
          <p:cNvSpPr txBox="1"/>
          <p:nvPr/>
        </p:nvSpPr>
        <p:spPr>
          <a:xfrm>
            <a:off x="102725" y="92025"/>
            <a:ext cx="3163500" cy="7167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800"/>
              </a:spcAft>
              <a:buClr>
                <a:schemeClr val="dk1"/>
              </a:buClr>
              <a:buSzPts val="1100"/>
              <a:buFont typeface="Arial"/>
              <a:buNone/>
            </a:pPr>
            <a:r>
              <a:rPr b="1" i="0" lang="en-GB" sz="1900" u="none" cap="none" strike="noStrike">
                <a:solidFill>
                  <a:srgbClr val="FFFFFF"/>
                </a:solidFill>
                <a:latin typeface="Short Stack"/>
                <a:ea typeface="Short Stack"/>
                <a:cs typeface="Short Stack"/>
                <a:sym typeface="Short Stack"/>
              </a:rPr>
              <a:t>Expressive Arts and Design</a:t>
            </a:r>
            <a:endParaRPr b="0" i="0" sz="1900" u="none" cap="none" strike="noStrike">
              <a:solidFill>
                <a:srgbClr val="000000"/>
              </a:solidFill>
              <a:latin typeface="Short Stack"/>
              <a:ea typeface="Short Stack"/>
              <a:cs typeface="Short Stack"/>
              <a:sym typeface="Short Stack"/>
            </a:endParaRPr>
          </a:p>
        </p:txBody>
      </p:sp>
      <p:sp>
        <p:nvSpPr>
          <p:cNvPr id="218" name="Google Shape;218;p14"/>
          <p:cNvSpPr txBox="1"/>
          <p:nvPr/>
        </p:nvSpPr>
        <p:spPr>
          <a:xfrm>
            <a:off x="125500" y="1277250"/>
            <a:ext cx="3140700" cy="12126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V</a:t>
            </a:r>
            <a:r>
              <a:rPr b="0" i="0" lang="en-GB" sz="900" u="sng" cap="none" strike="noStrike">
                <a:solidFill>
                  <a:srgbClr val="000000"/>
                </a:solidFill>
                <a:latin typeface="Short Stack"/>
                <a:ea typeface="Short Stack"/>
                <a:cs typeface="Short Stack"/>
                <a:sym typeface="Short Stack"/>
              </a:rPr>
              <a:t>ocabulary</a:t>
            </a:r>
            <a:endParaRPr b="0" i="0" sz="900" u="sng"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100"/>
              <a:buFont typeface="Arial"/>
              <a:buNone/>
            </a:pPr>
            <a:r>
              <a:rPr b="0" i="0" lang="en-GB" sz="900" u="none" cap="none" strike="noStrike">
                <a:solidFill>
                  <a:srgbClr val="000000"/>
                </a:solidFill>
                <a:latin typeface="Short Stack"/>
                <a:ea typeface="Short Stack"/>
                <a:cs typeface="Short Stack"/>
                <a:sym typeface="Short Stack"/>
              </a:rPr>
              <a:t>Thick, thin, soft, pattern, line, shape, detail, charcoal coloured pencil, felt tip pen, primary (colour), light, dark, warm, cold, bright, glue stick, scissors, thread, model, cut, stick, fold, bend, attach, assemble, join, press, poke, squeeze, roll, stack, pinch</a:t>
            </a:r>
            <a:endParaRPr b="0" i="0" sz="900" u="none" cap="none" strike="noStrike">
              <a:solidFill>
                <a:srgbClr val="000000"/>
              </a:solidFill>
              <a:latin typeface="Short Stack"/>
              <a:ea typeface="Short Stack"/>
              <a:cs typeface="Short Stack"/>
              <a:sym typeface="Short Stack"/>
            </a:endParaRPr>
          </a:p>
        </p:txBody>
      </p:sp>
      <p:sp>
        <p:nvSpPr>
          <p:cNvPr id="219" name="Google Shape;219;p14"/>
          <p:cNvSpPr txBox="1"/>
          <p:nvPr/>
        </p:nvSpPr>
        <p:spPr>
          <a:xfrm>
            <a:off x="3402775" y="92025"/>
            <a:ext cx="5632800" cy="30042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i="0" lang="en-GB" sz="1100" u="none" cap="none" strike="noStrike">
                <a:solidFill>
                  <a:schemeClr val="dk1"/>
                </a:solidFill>
                <a:latin typeface="Short Stack"/>
                <a:ea typeface="Short Stack"/>
                <a:cs typeface="Short Stack"/>
                <a:sym typeface="Short Stack"/>
              </a:rPr>
              <a:t>J</a:t>
            </a:r>
            <a:r>
              <a:rPr i="0" lang="en-GB" sz="1000" u="none" cap="none" strike="noStrike">
                <a:solidFill>
                  <a:schemeClr val="dk1"/>
                </a:solidFill>
                <a:latin typeface="Short Stack"/>
                <a:ea typeface="Short Stack"/>
                <a:cs typeface="Short Stack"/>
                <a:sym typeface="Short Stack"/>
              </a:rPr>
              <a:t>oin in with role play games and use resources available for props; build models using construction equipment.</a:t>
            </a:r>
            <a:endParaRPr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Diva lamps - using a range of different media</a:t>
            </a:r>
            <a:endParaRPr sz="1000">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Rama and Sita puppet show</a:t>
            </a:r>
            <a:endParaRPr sz="1000">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 </a:t>
            </a:r>
            <a:endParaRPr sz="1000">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Changing words to Nursery rhymes</a:t>
            </a:r>
            <a:endParaRPr sz="1000">
              <a:latin typeface="Short Stack"/>
              <a:ea typeface="Short Stack"/>
              <a:cs typeface="Short Stack"/>
              <a:sym typeface="Short Stack"/>
            </a:endParaRPr>
          </a:p>
          <a:p>
            <a:pPr indent="-1270" lvl="0" marL="0" rtl="0" algn="ctr">
              <a:spcBef>
                <a:spcPts val="0"/>
              </a:spcBef>
              <a:spcAft>
                <a:spcPts val="0"/>
              </a:spcAft>
              <a:buNone/>
            </a:pPr>
            <a:r>
              <a:t/>
            </a:r>
            <a:endParaRPr sz="1000">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Sing in a group or on their own, increasingly matching the pitch and following the melody - Nativity Singing</a:t>
            </a:r>
            <a:endParaRPr sz="1000">
              <a:latin typeface="Short Stack"/>
              <a:ea typeface="Short Stack"/>
              <a:cs typeface="Short Stack"/>
              <a:sym typeface="Short Stack"/>
            </a:endParaRPr>
          </a:p>
          <a:p>
            <a:pPr indent="-1270" lvl="0" marL="0" rtl="0" algn="ctr">
              <a:spcBef>
                <a:spcPts val="0"/>
              </a:spcBef>
              <a:spcAft>
                <a:spcPts val="0"/>
              </a:spcAft>
              <a:buNone/>
            </a:pPr>
            <a:r>
              <a:t/>
            </a:r>
            <a:endParaRPr sz="1000">
              <a:latin typeface="Short Stack"/>
              <a:ea typeface="Short Stack"/>
              <a:cs typeface="Short Stack"/>
              <a:sym typeface="Short Stack"/>
            </a:endParaRPr>
          </a:p>
          <a:p>
            <a:pPr indent="-1270" lvl="0" marL="0" rtl="0" algn="ctr">
              <a:spcBef>
                <a:spcPts val="0"/>
              </a:spcBef>
              <a:spcAft>
                <a:spcPts val="0"/>
              </a:spcAft>
              <a:buNone/>
            </a:pPr>
            <a:r>
              <a:rPr lang="en-GB" sz="1000">
                <a:latin typeface="Short Stack"/>
                <a:ea typeface="Short Stack"/>
                <a:cs typeface="Short Stack"/>
                <a:sym typeface="Short Stack"/>
              </a:rPr>
              <a:t>Performance - Nativity Production</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i="0" lang="en-GB" sz="1000" u="none" cap="none" strike="noStrike">
                <a:solidFill>
                  <a:schemeClr val="dk1"/>
                </a:solidFill>
                <a:latin typeface="Short Stack"/>
                <a:ea typeface="Short Stack"/>
                <a:cs typeface="Short Stack"/>
                <a:sym typeface="Short Stack"/>
              </a:rPr>
              <a:t>Provide opportunities to work together to develop and realise creative ideas.Develop storylines in their pretend play.</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i="0" lang="en-GB" sz="1000" u="none" cap="none" strike="noStrike">
                <a:solidFill>
                  <a:schemeClr val="dk1"/>
                </a:solidFill>
                <a:latin typeface="Short Stack"/>
                <a:ea typeface="Short Stack"/>
                <a:cs typeface="Short Stack"/>
                <a:sym typeface="Short Stack"/>
              </a:rPr>
              <a:t>Artist study – </a:t>
            </a:r>
            <a:r>
              <a:rPr lang="en-GB" sz="1000">
                <a:solidFill>
                  <a:schemeClr val="dk1"/>
                </a:solidFill>
                <a:latin typeface="Short Stack"/>
                <a:ea typeface="Short Stack"/>
                <a:cs typeface="Short Stack"/>
                <a:sym typeface="Short Stack"/>
              </a:rPr>
              <a:t>Kandinsky</a:t>
            </a:r>
            <a:r>
              <a:rPr i="0" lang="en-GB" sz="1000" u="none" cap="none" strike="noStrike">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coloured shapes</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Yayoi kusama</a:t>
            </a:r>
            <a:r>
              <a:rPr i="0" lang="en-GB" sz="1000" u="none" cap="none" strike="noStrike">
                <a:solidFill>
                  <a:schemeClr val="dk1"/>
                </a:solidFill>
                <a:latin typeface="Short Stack"/>
                <a:ea typeface="Short Stack"/>
                <a:cs typeface="Short Stack"/>
                <a:sym typeface="Short Stack"/>
              </a:rPr>
              <a:t> (collaborative work</a:t>
            </a:r>
            <a:r>
              <a:rPr lang="en-GB" sz="1000">
                <a:solidFill>
                  <a:schemeClr val="dk1"/>
                </a:solidFill>
                <a:latin typeface="Short Stack"/>
                <a:ea typeface="Short Stack"/>
                <a:cs typeface="Short Stack"/>
                <a:sym typeface="Short Stack"/>
              </a:rPr>
              <a:t> with dotty art)</a:t>
            </a:r>
            <a:endParaRPr i="0" sz="1000" u="none" cap="none" strike="noStrike">
              <a:solidFill>
                <a:srgbClr val="000000"/>
              </a:solidFill>
              <a:latin typeface="Short Stack"/>
              <a:ea typeface="Short Stack"/>
              <a:cs typeface="Short Stack"/>
              <a:sym typeface="Short Stack"/>
            </a:endParaRPr>
          </a:p>
        </p:txBody>
      </p:sp>
      <p:sp>
        <p:nvSpPr>
          <p:cNvPr id="220" name="Google Shape;220;p14"/>
          <p:cNvSpPr txBox="1"/>
          <p:nvPr/>
        </p:nvSpPr>
        <p:spPr>
          <a:xfrm>
            <a:off x="4132500" y="3172025"/>
            <a:ext cx="4903200" cy="18957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FFFFFF"/>
                </a:solidFill>
                <a:latin typeface="Short Stack"/>
                <a:ea typeface="Short Stack"/>
                <a:cs typeface="Short Stack"/>
                <a:sym typeface="Short Stack"/>
              </a:rPr>
              <a:t>Charanga</a:t>
            </a:r>
            <a:r>
              <a:rPr b="1" lang="en-GB" sz="1100">
                <a:solidFill>
                  <a:srgbClr val="FFFFFF"/>
                </a:solidFill>
                <a:latin typeface="Short Stack"/>
                <a:ea typeface="Short Stack"/>
                <a:cs typeface="Short Stack"/>
                <a:sym typeface="Short Stack"/>
              </a:rPr>
              <a:t>: My Stories Unit</a:t>
            </a:r>
            <a:r>
              <a:rPr b="1" i="0" lang="en-GB" sz="1100" u="none" cap="none" strike="noStrike">
                <a:solidFill>
                  <a:srgbClr val="FFFFFF"/>
                </a:solidFill>
                <a:latin typeface="Short Stack"/>
                <a:ea typeface="Short Stack"/>
                <a:cs typeface="Short Stack"/>
                <a:sym typeface="Short Stack"/>
              </a:rPr>
              <a:t>:</a:t>
            </a:r>
            <a:endParaRPr b="1" i="0" sz="1100" u="none" cap="none" strike="noStrike">
              <a:solidFill>
                <a:srgbClr val="FFFFFF"/>
              </a:solidFill>
              <a:latin typeface="Short Stack"/>
              <a:ea typeface="Short Stack"/>
              <a:cs typeface="Short Stack"/>
              <a:sym typeface="Short Stack"/>
            </a:endParaRPr>
          </a:p>
          <a:p>
            <a:pPr indent="-301625" lvl="0" marL="457200" rtl="0" algn="l">
              <a:lnSpc>
                <a:spcPct val="115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I’m A Little Teapot</a:t>
            </a:r>
            <a:endParaRPr sz="1150">
              <a:solidFill>
                <a:srgbClr val="323636"/>
              </a:solidFill>
              <a:highlight>
                <a:srgbClr val="B4A7D6"/>
              </a:highlight>
              <a:latin typeface="Short Stack"/>
              <a:ea typeface="Short Stack"/>
              <a:cs typeface="Short Stack"/>
              <a:sym typeface="Short Stack"/>
            </a:endParaRPr>
          </a:p>
          <a:p>
            <a:pPr indent="-301625" lvl="0" marL="457200" rtl="0" algn="l">
              <a:lnSpc>
                <a:spcPct val="115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The Grand Old Duke Of York</a:t>
            </a:r>
            <a:endParaRPr sz="1150">
              <a:solidFill>
                <a:srgbClr val="323636"/>
              </a:solidFill>
              <a:highlight>
                <a:srgbClr val="B4A7D6"/>
              </a:highlight>
              <a:latin typeface="Short Stack"/>
              <a:ea typeface="Short Stack"/>
              <a:cs typeface="Short Stack"/>
              <a:sym typeface="Short Stack"/>
            </a:endParaRPr>
          </a:p>
          <a:p>
            <a:pPr indent="-301625" lvl="0" marL="457200" rtl="0" algn="l">
              <a:lnSpc>
                <a:spcPct val="115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Ring O’ Roses</a:t>
            </a:r>
            <a:endParaRPr sz="1150">
              <a:solidFill>
                <a:srgbClr val="323636"/>
              </a:solidFill>
              <a:highlight>
                <a:srgbClr val="B4A7D6"/>
              </a:highlight>
              <a:latin typeface="Short Stack"/>
              <a:ea typeface="Short Stack"/>
              <a:cs typeface="Short Stack"/>
              <a:sym typeface="Short Stack"/>
            </a:endParaRPr>
          </a:p>
          <a:p>
            <a:pPr indent="-301625" lvl="0" marL="457200" rtl="0" algn="l">
              <a:lnSpc>
                <a:spcPct val="115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Hickory Dickory Dock</a:t>
            </a:r>
            <a:endParaRPr sz="1150">
              <a:solidFill>
                <a:srgbClr val="323636"/>
              </a:solidFill>
              <a:highlight>
                <a:srgbClr val="B4A7D6"/>
              </a:highlight>
              <a:latin typeface="Short Stack"/>
              <a:ea typeface="Short Stack"/>
              <a:cs typeface="Short Stack"/>
              <a:sym typeface="Short Stack"/>
            </a:endParaRPr>
          </a:p>
          <a:p>
            <a:pPr indent="-301625" lvl="0" marL="457200" rtl="0" algn="l">
              <a:lnSpc>
                <a:spcPct val="115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Not Too Difficult</a:t>
            </a:r>
            <a:endParaRPr sz="1150">
              <a:solidFill>
                <a:srgbClr val="323636"/>
              </a:solidFill>
              <a:highlight>
                <a:srgbClr val="B4A7D6"/>
              </a:highlight>
              <a:latin typeface="Short Stack"/>
              <a:ea typeface="Short Stack"/>
              <a:cs typeface="Short Stack"/>
              <a:sym typeface="Short Stack"/>
            </a:endParaRPr>
          </a:p>
          <a:p>
            <a:pPr indent="-301625" lvl="0" marL="457200" rtl="0" algn="l">
              <a:lnSpc>
                <a:spcPct val="100000"/>
              </a:lnSpc>
              <a:spcBef>
                <a:spcPts val="0"/>
              </a:spcBef>
              <a:spcAft>
                <a:spcPts val="0"/>
              </a:spcAft>
              <a:buClr>
                <a:srgbClr val="323636"/>
              </a:buClr>
              <a:buSzPts val="1150"/>
              <a:buFont typeface="Short Stack"/>
              <a:buChar char="●"/>
            </a:pPr>
            <a:r>
              <a:rPr lang="en-GB" sz="1150">
                <a:solidFill>
                  <a:srgbClr val="323636"/>
                </a:solidFill>
                <a:highlight>
                  <a:srgbClr val="B4A7D6"/>
                </a:highlight>
                <a:latin typeface="Short Stack"/>
                <a:ea typeface="Short Stack"/>
                <a:cs typeface="Short Stack"/>
                <a:sym typeface="Short Stack"/>
              </a:rPr>
              <a:t>The ABC Song    </a:t>
            </a:r>
            <a:endParaRPr sz="1150">
              <a:solidFill>
                <a:srgbClr val="323636"/>
              </a:solidFill>
              <a:highlight>
                <a:srgbClr val="B4A7D6"/>
              </a:highlight>
              <a:latin typeface="Short Stack"/>
              <a:ea typeface="Short Stack"/>
              <a:cs typeface="Short Stack"/>
              <a:sym typeface="Short Stack"/>
            </a:endParaRPr>
          </a:p>
          <a:p>
            <a:pPr indent="0" lvl="0" marL="0" rtl="0" algn="l">
              <a:lnSpc>
                <a:spcPct val="100000"/>
              </a:lnSpc>
              <a:spcBef>
                <a:spcPts val="0"/>
              </a:spcBef>
              <a:spcAft>
                <a:spcPts val="0"/>
              </a:spcAft>
              <a:buNone/>
            </a:pPr>
            <a:r>
              <a:rPr lang="en-GB" sz="1150">
                <a:solidFill>
                  <a:srgbClr val="323636"/>
                </a:solidFill>
                <a:highlight>
                  <a:srgbClr val="B4A7D6"/>
                </a:highlight>
                <a:latin typeface="Short Stack"/>
                <a:ea typeface="Short Stack"/>
                <a:cs typeface="Short Stack"/>
                <a:sym typeface="Short Stack"/>
              </a:rPr>
              <a:t>Sing in a group or on their own, increasingly matching the pitch and following the melody.</a:t>
            </a:r>
            <a:endParaRPr i="0" sz="1000" u="sng" cap="none" strike="noStrike">
              <a:solidFill>
                <a:srgbClr val="000000"/>
              </a:solidFill>
              <a:latin typeface="Short Stack"/>
              <a:ea typeface="Short Stack"/>
              <a:cs typeface="Short Stack"/>
              <a:sym typeface="Short Stack"/>
            </a:endParaRPr>
          </a:p>
        </p:txBody>
      </p:sp>
      <p:sp>
        <p:nvSpPr>
          <p:cNvPr id="221" name="Google Shape;221;p14"/>
          <p:cNvSpPr txBox="1"/>
          <p:nvPr/>
        </p:nvSpPr>
        <p:spPr>
          <a:xfrm>
            <a:off x="125500" y="2571750"/>
            <a:ext cx="3140700" cy="140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Explore, use, and refine a variety of artistic effects to express their ideas and feelings.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80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Explore and engage in music making and dance, performing solo or in groups.</a:t>
            </a:r>
            <a:endParaRPr b="0" i="0" sz="1000" u="none" cap="none" strike="noStrike">
              <a:solidFill>
                <a:srgbClr val="000000"/>
              </a:solidFill>
              <a:latin typeface="Short Stack"/>
              <a:ea typeface="Short Stack"/>
              <a:cs typeface="Short Stack"/>
              <a:sym typeface="Short Stack"/>
            </a:endParaRPr>
          </a:p>
        </p:txBody>
      </p:sp>
      <p:pic>
        <p:nvPicPr>
          <p:cNvPr id="222" name="Google Shape;222;p14"/>
          <p:cNvPicPr preferRelativeResize="0"/>
          <p:nvPr/>
        </p:nvPicPr>
        <p:blipFill rotWithShape="1">
          <a:blip r:embed="rId3">
            <a:alphaModFix/>
          </a:blip>
          <a:srcRect b="0" l="0" r="0" t="0"/>
          <a:stretch/>
        </p:blipFill>
        <p:spPr>
          <a:xfrm>
            <a:off x="1137050" y="472650"/>
            <a:ext cx="1094850" cy="1094850"/>
          </a:xfrm>
          <a:prstGeom prst="rect">
            <a:avLst/>
          </a:prstGeom>
          <a:noFill/>
          <a:ln>
            <a:noFill/>
          </a:ln>
        </p:spPr>
      </p:pic>
      <p:pic>
        <p:nvPicPr>
          <p:cNvPr id="223" name="Google Shape;223;p14"/>
          <p:cNvPicPr preferRelativeResize="0"/>
          <p:nvPr/>
        </p:nvPicPr>
        <p:blipFill rotWithShape="1">
          <a:blip r:embed="rId4">
            <a:alphaModFix/>
          </a:blip>
          <a:srcRect b="0" l="0" r="0" t="0"/>
          <a:stretch/>
        </p:blipFill>
        <p:spPr>
          <a:xfrm rot="1920613">
            <a:off x="7974187" y="3727367"/>
            <a:ext cx="423530" cy="423530"/>
          </a:xfrm>
          <a:prstGeom prst="rect">
            <a:avLst/>
          </a:prstGeom>
          <a:noFill/>
          <a:ln>
            <a:noFill/>
          </a:ln>
        </p:spPr>
      </p:pic>
      <p:pic>
        <p:nvPicPr>
          <p:cNvPr descr="See the source image" id="224" name="Google Shape;224;p14"/>
          <p:cNvPicPr preferRelativeResize="0"/>
          <p:nvPr/>
        </p:nvPicPr>
        <p:blipFill rotWithShape="1">
          <a:blip r:embed="rId5">
            <a:alphaModFix/>
          </a:blip>
          <a:srcRect b="0" l="0" r="0" t="0"/>
          <a:stretch/>
        </p:blipFill>
        <p:spPr>
          <a:xfrm>
            <a:off x="3514538" y="404396"/>
            <a:ext cx="952275" cy="952275"/>
          </a:xfrm>
          <a:prstGeom prst="rect">
            <a:avLst/>
          </a:prstGeom>
          <a:noFill/>
          <a:ln>
            <a:noFill/>
          </a:ln>
        </p:spPr>
      </p:pic>
      <p:pic>
        <p:nvPicPr>
          <p:cNvPr descr="Exploring the History of Yayoi Kusama's Beloved Pumpkin Motif" id="225" name="Google Shape;225;p14"/>
          <p:cNvPicPr preferRelativeResize="0"/>
          <p:nvPr/>
        </p:nvPicPr>
        <p:blipFill>
          <a:blip r:embed="rId6">
            <a:alphaModFix/>
          </a:blip>
          <a:stretch>
            <a:fillRect/>
          </a:stretch>
        </p:blipFill>
        <p:spPr>
          <a:xfrm>
            <a:off x="2346213" y="4054950"/>
            <a:ext cx="1647825" cy="866425"/>
          </a:xfrm>
          <a:prstGeom prst="rect">
            <a:avLst/>
          </a:prstGeom>
          <a:noFill/>
          <a:ln>
            <a:noFill/>
          </a:ln>
        </p:spPr>
      </p:pic>
      <p:pic>
        <p:nvPicPr>
          <p:cNvPr descr="Wassily Kandinsky — 50 Most popular paintings" id="226" name="Google Shape;226;p14"/>
          <p:cNvPicPr preferRelativeResize="0"/>
          <p:nvPr/>
        </p:nvPicPr>
        <p:blipFill>
          <a:blip r:embed="rId7">
            <a:alphaModFix/>
          </a:blip>
          <a:stretch>
            <a:fillRect/>
          </a:stretch>
        </p:blipFill>
        <p:spPr>
          <a:xfrm>
            <a:off x="300559" y="3973050"/>
            <a:ext cx="1467691" cy="1094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