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50" r:id="rId5"/>
    <p:sldMasterId id="2147483658" r:id="rId6"/>
    <p:sldMasterId id="2147483663"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Lst>
  <p:sldSz cy="6858000" cx="12192000"/>
  <p:notesSz cx="6858000" cy="9144000"/>
  <p:embeddedFontLst>
    <p:embeddedFont>
      <p:font typeface="Fredoka One"/>
      <p:regular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http://customooxmlschemas.google.com/">
      <go:slidesCustomData xmlns:go="http://customooxmlschemas.google.com/" r:id="rId33" roundtripDataSignature="AMtx7mjw0Nn9z++O0nfYM5fAH+aT2LH2N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slide" Target="slides/slide21.xml"/><Relationship Id="rId7" Type="http://schemas.openxmlformats.org/officeDocument/2006/relationships/slideMaster" Target="slideMasters/slideMaster4.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11" Type="http://schemas.openxmlformats.org/officeDocument/2006/relationships/slide" Target="slides/slide3.xml"/><Relationship Id="rId33" Type="http://customschemas.google.com/relationships/presentationmetadata" Target="metadata"/><Relationship Id="rId10" Type="http://schemas.openxmlformats.org/officeDocument/2006/relationships/slide" Target="slides/slide2.xml"/><Relationship Id="rId32" Type="http://schemas.openxmlformats.org/officeDocument/2006/relationships/font" Target="fonts/FredokaOne-regular.fntdata"/><Relationship Id="rId13" Type="http://schemas.openxmlformats.org/officeDocument/2006/relationships/slide" Target="slides/slide5.xml"/><Relationship Id="rId12" Type="http://schemas.openxmlformats.org/officeDocument/2006/relationships/slide" Target="slides/slide4.xml"/><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rgbClr val="000000"/>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rgbClr val="000000"/>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rgbClr val="000000"/>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rgbClr val="000000"/>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rgbClr val="000000"/>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 name="Shape 48"/>
        <p:cNvGrpSpPr/>
        <p:nvPr/>
      </p:nvGrpSpPr>
      <p:grpSpPr>
        <a:xfrm>
          <a:off x="0" y="0"/>
          <a:ext cx="0" cy="0"/>
          <a:chOff x="0" y="0"/>
          <a:chExt cx="0" cy="0"/>
        </a:xfrm>
      </p:grpSpPr>
      <p:sp>
        <p:nvSpPr>
          <p:cNvPr id="49" name="Google Shape;49;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0" name="Google Shape;50;p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2" name="Google Shape;112;p1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8" name="Google Shape;118;p1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i="1" lang="en-US"/>
              <a:t>This is an example of what the children learn in Year 1.</a:t>
            </a:r>
            <a:endParaRPr/>
          </a:p>
          <a:p>
            <a:pPr indent="0" lvl="0" marL="0" rtl="0" algn="l">
              <a:spcBef>
                <a:spcPts val="0"/>
              </a:spcBef>
              <a:spcAft>
                <a:spcPts val="0"/>
              </a:spcAft>
              <a:buNone/>
            </a:pPr>
            <a:r>
              <a:t/>
            </a:r>
            <a:endParaRPr i="1"/>
          </a:p>
          <a:p>
            <a:pPr indent="0" lvl="0" marL="0" rtl="0" algn="l">
              <a:spcBef>
                <a:spcPts val="0"/>
              </a:spcBef>
              <a:spcAft>
                <a:spcPts val="0"/>
              </a:spcAft>
              <a:buNone/>
            </a:pPr>
            <a:r>
              <a:rPr i="1" lang="en-US"/>
              <a:t>Children learn that there are graphemes that can have different sounds and sounds that can be made with different letters.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5" name="Google Shape;125;p1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 second example of Yr 1</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3" name="Google Shape;133;p1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solidFill>
                  <a:schemeClr val="dk1"/>
                </a:solidFill>
              </a:rPr>
              <a:t>How children are taught to spell through phonics.</a:t>
            </a:r>
            <a:endParaRPr>
              <a:solidFill>
                <a:schemeClr val="dk1"/>
              </a:solidFill>
            </a:endParaRPr>
          </a:p>
          <a:p>
            <a:pPr indent="0" lvl="0" marL="0" rtl="0" algn="l">
              <a:spcBef>
                <a:spcPts val="0"/>
              </a:spcBef>
              <a:spcAft>
                <a:spcPts val="0"/>
              </a:spcAft>
              <a:buNone/>
            </a:pPr>
            <a:r>
              <a:rPr lang="en-US">
                <a:solidFill>
                  <a:schemeClr val="dk1"/>
                </a:solidFill>
              </a:rPr>
              <a:t>Once a child’s phonic journey is complete, they will move on to our Spelling Scheme this happens at around year 2.</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0" name="Google Shape;140;p1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i="1" lang="en-US"/>
              <a:t>Children will read the same book twice in a week at school.</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9" name="Google Shape;149;p1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i="1" lang="en-US"/>
              <a:t>We assess your child regularly to check progress.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60" name="Google Shape;160;p1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67" name="Google Shape;167;p2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73" name="Google Shape;173;p2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i="1" lang="en-US"/>
              <a:t>Celebrate child’s success at school, make time for reading at home!</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1" name="Google Shape;181;p2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solidFill>
                  <a:schemeClr val="dk1"/>
                </a:solidFill>
              </a:rPr>
              <a:t>E-readers have been purchased in order to ensure that children have access to the texts that they have been reading in class. Allocations will be made clear in reading records.</a:t>
            </a:r>
            <a:endParaRPr>
              <a:solidFill>
                <a:schemeClr val="dk1"/>
              </a:solidFill>
            </a:endParaRPr>
          </a:p>
          <a:p>
            <a:pPr indent="0" lvl="0" marL="0" rtl="0" algn="l">
              <a:spcBef>
                <a:spcPts val="0"/>
              </a:spcBef>
              <a:spcAft>
                <a:spcPts val="0"/>
              </a:spcAft>
              <a:buNone/>
            </a:pPr>
            <a:r>
              <a:t/>
            </a:r>
            <a:endParaRPr i="1"/>
          </a:p>
          <a:p>
            <a:pPr indent="0" lvl="0" marL="0" rtl="0" algn="l">
              <a:spcBef>
                <a:spcPts val="0"/>
              </a:spcBef>
              <a:spcAft>
                <a:spcPts val="0"/>
              </a:spcAft>
              <a:buNone/>
            </a:pPr>
            <a:r>
              <a:t/>
            </a:r>
            <a:endParaRPr i="1"/>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 name="Shape 53"/>
        <p:cNvGrpSpPr/>
        <p:nvPr/>
      </p:nvGrpSpPr>
      <p:grpSpPr>
        <a:xfrm>
          <a:off x="0" y="0"/>
          <a:ext cx="0" cy="0"/>
          <a:chOff x="0" y="0"/>
          <a:chExt cx="0" cy="0"/>
        </a:xfrm>
      </p:grpSpPr>
      <p:sp>
        <p:nvSpPr>
          <p:cNvPr id="54" name="Google Shape;54;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5" name="Google Shape;55;p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Introduce staff</a:t>
            </a:r>
            <a:endParaRPr/>
          </a:p>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5" name="Google Shape;195;p2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2" name="Google Shape;202;p2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10" name="Google Shape;210;p2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i="1" lang="en-US"/>
              <a:t>It is really important that you pronounce the sounds correctly at home if you are supporting your child. These videos are on the website for you to refer to and if you are unsure, please ask your child’s teacher.</a:t>
            </a:r>
            <a:br>
              <a:rPr lang="en-US"/>
            </a:br>
            <a:br>
              <a:rPr lang="en-US"/>
            </a:br>
            <a:r>
              <a:rPr lang="en-US"/>
              <a:t>https://www.littlewandlelettersandsounds.org.uk/resources/for-parents/</a:t>
            </a:r>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13f0b675140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13f0b675140_0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p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 name="Google Shape;62;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8" name="Google Shape;68;p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4" name="Google Shape;74;p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100">
                <a:solidFill>
                  <a:schemeClr val="dk1"/>
                </a:solidFill>
                <a:latin typeface="Arial"/>
                <a:ea typeface="Arial"/>
                <a:cs typeface="Arial"/>
                <a:sym typeface="Arial"/>
              </a:rPr>
              <a:t>Share our new phonics scheme, explain why we have moved (Gov changes, previous document was scrapped for all schools. We have chosen LW as it is a very comprehensive package).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1" name="Google Shape;81;p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US"/>
              <a:t>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7" name="Google Shape;87;p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Explain what each word means </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9" name="Google Shape;99;p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i="1" lang="en-US"/>
              <a:t>Some children learn to blend really quickly, and others take a little longer. </a:t>
            </a:r>
            <a:endParaRPr/>
          </a:p>
          <a:p>
            <a:pPr indent="0" lvl="0" marL="0" rtl="0" algn="l">
              <a:spcBef>
                <a:spcPts val="0"/>
              </a:spcBef>
              <a:spcAft>
                <a:spcPts val="0"/>
              </a:spcAft>
              <a:buNone/>
            </a:pPr>
            <a:br>
              <a:rPr lang="en-US"/>
            </a:br>
            <a:r>
              <a:rPr lang="en-US"/>
              <a:t>Show parents this video from the website: https://www.littlewandlelettersandsounds.org.uk/resources/for-parents/</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5" name="Google Shape;105;p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i="1" lang="en-US"/>
              <a:t>You will get a copy of the sounds that we are learning to use at home. This will help you with formation and pronunciation.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8" name="Shape 8"/>
        <p:cNvGrpSpPr/>
        <p:nvPr/>
      </p:nvGrpSpPr>
      <p:grpSpPr>
        <a:xfrm>
          <a:off x="0" y="0"/>
          <a:ext cx="0" cy="0"/>
          <a:chOff x="0" y="0"/>
          <a:chExt cx="0" cy="0"/>
        </a:xfrm>
      </p:grpSpPr>
      <p:sp>
        <p:nvSpPr>
          <p:cNvPr id="9" name="Google Shape;9;p28"/>
          <p:cNvSpPr txBox="1"/>
          <p:nvPr>
            <p:ph idx="12" type="sldNum"/>
          </p:nvPr>
        </p:nvSpPr>
        <p:spPr>
          <a:xfrm>
            <a:off x="11088688" y="6403975"/>
            <a:ext cx="265112" cy="268288"/>
          </a:xfrm>
          <a:prstGeom prst="rect">
            <a:avLst/>
          </a:prstGeom>
          <a:noFill/>
          <a:ln>
            <a:noFill/>
          </a:ln>
        </p:spPr>
        <p:txBody>
          <a:bodyPr anchorCtr="0" anchor="ctr" bIns="45700" lIns="45700" spcFirstLastPara="1" rIns="45700" wrap="square" tIns="45700">
            <a:noAutofit/>
          </a:bodyPr>
          <a:lstStyle>
            <a:lvl1pPr indent="0" lvl="0" mar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bg>
      <p:bgPr>
        <a:solidFill>
          <a:schemeClr val="accent2"/>
        </a:solidFill>
      </p:bgPr>
    </p:bg>
    <p:spTree>
      <p:nvGrpSpPr>
        <p:cNvPr id="37" name="Shape 37"/>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
  <p:cSld name="2_Blank">
    <p:bg>
      <p:bgPr>
        <a:solidFill>
          <a:schemeClr val="accent6"/>
        </a:solidFill>
      </p:bgPr>
    </p:bg>
    <p:spTree>
      <p:nvGrpSpPr>
        <p:cNvPr id="38" name="Shape 38"/>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bg>
      <p:bgPr>
        <a:solidFill>
          <a:schemeClr val="accent4"/>
        </a:solidFill>
      </p:bgPr>
    </p:bg>
    <p:spTree>
      <p:nvGrpSpPr>
        <p:cNvPr id="39" name="Shape 39"/>
        <p:cNvGrpSpPr/>
        <p:nvPr/>
      </p:nvGrpSpPr>
      <p:grpSpPr>
        <a:xfrm>
          <a:off x="0" y="0"/>
          <a:ext cx="0" cy="0"/>
          <a:chOff x="0" y="0"/>
          <a:chExt cx="0" cy="0"/>
        </a:xfrm>
      </p:grpSpPr>
      <p:sp>
        <p:nvSpPr>
          <p:cNvPr id="40" name="Google Shape;40;p45"/>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44" name="Shape 44"/>
        <p:cNvGrpSpPr/>
        <p:nvPr/>
      </p:nvGrpSpPr>
      <p:grpSpPr>
        <a:xfrm>
          <a:off x="0" y="0"/>
          <a:ext cx="0" cy="0"/>
          <a:chOff x="0" y="0"/>
          <a:chExt cx="0" cy="0"/>
        </a:xfrm>
      </p:grpSpPr>
      <p:sp>
        <p:nvSpPr>
          <p:cNvPr id="45" name="Google Shape;45;p34"/>
          <p:cNvSpPr txBox="1"/>
          <p:nvPr>
            <p:ph idx="1" type="body"/>
          </p:nvPr>
        </p:nvSpPr>
        <p:spPr>
          <a:xfrm>
            <a:off x="1488003" y="2636912"/>
            <a:ext cx="9215995" cy="3168352"/>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120000"/>
              </a:lnSpc>
              <a:spcBef>
                <a:spcPts val="1000"/>
              </a:spcBef>
              <a:spcAft>
                <a:spcPts val="0"/>
              </a:spcAft>
              <a:buClr>
                <a:schemeClr val="lt1"/>
              </a:buClr>
              <a:buSzPts val="2600"/>
              <a:buFont typeface="Arial"/>
              <a:buNone/>
              <a:defRPr b="1" i="0" sz="2600" u="none" cap="none" strike="noStrike">
                <a:solidFill>
                  <a:schemeClr val="lt1"/>
                </a:solidFill>
                <a:latin typeface="Calibri"/>
                <a:ea typeface="Calibri"/>
                <a:cs typeface="Calibri"/>
                <a:sym typeface="Calibri"/>
              </a:defRPr>
            </a:lvl1pPr>
            <a:lvl2pPr indent="-228600" lvl="1" marL="914400" marR="0" rtl="0" algn="ctr">
              <a:lnSpc>
                <a:spcPct val="90000"/>
              </a:lnSpc>
              <a:spcBef>
                <a:spcPts val="500"/>
              </a:spcBef>
              <a:spcAft>
                <a:spcPts val="0"/>
              </a:spcAft>
              <a:buClr>
                <a:schemeClr val="dk1"/>
              </a:buClr>
              <a:buSzPts val="2200"/>
              <a:buFont typeface="Arial"/>
              <a:buNone/>
              <a:defRPr b="1" i="0" sz="2200" u="none" cap="none" strike="noStrike">
                <a:solidFill>
                  <a:schemeClr val="dk1"/>
                </a:solidFill>
                <a:latin typeface="Calibri"/>
                <a:ea typeface="Calibri"/>
                <a:cs typeface="Calibri"/>
                <a:sym typeface="Calibri"/>
              </a:defRPr>
            </a:lvl2pPr>
            <a:lvl3pPr indent="-228600" lvl="2" marL="1371600" marR="0" rtl="0" algn="ctr">
              <a:lnSpc>
                <a:spcPct val="90000"/>
              </a:lnSpc>
              <a:spcBef>
                <a:spcPts val="500"/>
              </a:spcBef>
              <a:spcAft>
                <a:spcPts val="0"/>
              </a:spcAft>
              <a:buClr>
                <a:schemeClr val="dk1"/>
              </a:buClr>
              <a:buSzPts val="2200"/>
              <a:buFont typeface="Arial"/>
              <a:buNone/>
              <a:defRPr b="1" i="0" sz="2200" u="none" cap="none" strike="noStrike">
                <a:solidFill>
                  <a:schemeClr val="dk1"/>
                </a:solidFill>
                <a:latin typeface="Calibri"/>
                <a:ea typeface="Calibri"/>
                <a:cs typeface="Calibri"/>
                <a:sym typeface="Calibri"/>
              </a:defRPr>
            </a:lvl3pPr>
            <a:lvl4pPr indent="-228600" lvl="3" marL="1828800" marR="0" rtl="0" algn="ctr">
              <a:lnSpc>
                <a:spcPct val="90000"/>
              </a:lnSpc>
              <a:spcBef>
                <a:spcPts val="500"/>
              </a:spcBef>
              <a:spcAft>
                <a:spcPts val="0"/>
              </a:spcAft>
              <a:buClr>
                <a:schemeClr val="dk1"/>
              </a:buClr>
              <a:buSzPts val="2200"/>
              <a:buFont typeface="Arial"/>
              <a:buNone/>
              <a:defRPr b="1" i="0" sz="2200" u="none" cap="none" strike="noStrike">
                <a:solidFill>
                  <a:schemeClr val="dk1"/>
                </a:solidFill>
                <a:latin typeface="Calibri"/>
                <a:ea typeface="Calibri"/>
                <a:cs typeface="Calibri"/>
                <a:sym typeface="Calibri"/>
              </a:defRPr>
            </a:lvl4pPr>
            <a:lvl5pPr indent="-228600" lvl="4" marL="2286000" marR="0" rtl="0" algn="ctr">
              <a:lnSpc>
                <a:spcPct val="90000"/>
              </a:lnSpc>
              <a:spcBef>
                <a:spcPts val="500"/>
              </a:spcBef>
              <a:spcAft>
                <a:spcPts val="0"/>
              </a:spcAft>
              <a:buClr>
                <a:schemeClr val="dk1"/>
              </a:buClr>
              <a:buSzPts val="2200"/>
              <a:buFont typeface="Arial"/>
              <a:buNone/>
              <a:defRPr b="1" i="0" sz="22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46" name="Google Shape;46;p34"/>
          <p:cNvPicPr preferRelativeResize="0"/>
          <p:nvPr/>
        </p:nvPicPr>
        <p:blipFill rotWithShape="1">
          <a:blip r:embed="rId2">
            <a:alphaModFix/>
          </a:blip>
          <a:srcRect b="0" l="0" r="0" t="0"/>
          <a:stretch/>
        </p:blipFill>
        <p:spPr>
          <a:xfrm>
            <a:off x="479376" y="1916832"/>
            <a:ext cx="792088" cy="582685"/>
          </a:xfrm>
          <a:prstGeom prst="rect">
            <a:avLst/>
          </a:prstGeom>
          <a:noFill/>
          <a:ln>
            <a:noFill/>
          </a:ln>
        </p:spPr>
      </p:pic>
      <p:pic>
        <p:nvPicPr>
          <p:cNvPr id="47" name="Google Shape;47;p34"/>
          <p:cNvPicPr preferRelativeResize="0"/>
          <p:nvPr/>
        </p:nvPicPr>
        <p:blipFill rotWithShape="1">
          <a:blip r:embed="rId2">
            <a:alphaModFix/>
          </a:blip>
          <a:srcRect b="0" l="0" r="0" t="0"/>
          <a:stretch/>
        </p:blipFill>
        <p:spPr>
          <a:xfrm rot="10800000">
            <a:off x="10848528" y="5805264"/>
            <a:ext cx="792088" cy="58268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2" name="Shape 12"/>
        <p:cNvGrpSpPr/>
        <p:nvPr/>
      </p:nvGrpSpPr>
      <p:grpSpPr>
        <a:xfrm>
          <a:off x="0" y="0"/>
          <a:ext cx="0" cy="0"/>
          <a:chOff x="0" y="0"/>
          <a:chExt cx="0" cy="0"/>
        </a:xfrm>
      </p:grpSpPr>
      <p:sp>
        <p:nvSpPr>
          <p:cNvPr id="13" name="Google Shape;13;p30"/>
          <p:cNvSpPr txBox="1"/>
          <p:nvPr>
            <p:ph idx="1" type="body"/>
          </p:nvPr>
        </p:nvSpPr>
        <p:spPr>
          <a:xfrm>
            <a:off x="479376" y="1916832"/>
            <a:ext cx="11161240" cy="439248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595959"/>
              </a:buClr>
              <a:buSzPts val="2800"/>
              <a:buFont typeface="Arial"/>
              <a:buChar char="•"/>
              <a:defRPr b="0" i="0" sz="2800" u="none" cap="none" strike="noStrike">
                <a:solidFill>
                  <a:srgbClr val="595959"/>
                </a:solidFill>
                <a:latin typeface="Calibri"/>
                <a:ea typeface="Calibri"/>
                <a:cs typeface="Calibri"/>
                <a:sym typeface="Calibri"/>
              </a:defRPr>
            </a:lvl1pPr>
            <a:lvl2pPr indent="-381000" lvl="1" marL="914400" marR="0" rtl="0" algn="l">
              <a:lnSpc>
                <a:spcPct val="90000"/>
              </a:lnSpc>
              <a:spcBef>
                <a:spcPts val="500"/>
              </a:spcBef>
              <a:spcAft>
                <a:spcPts val="0"/>
              </a:spcAft>
              <a:buClr>
                <a:srgbClr val="595959"/>
              </a:buClr>
              <a:buSzPts val="2400"/>
              <a:buFont typeface="Arial"/>
              <a:buChar char="•"/>
              <a:defRPr b="0" i="0" sz="2400" u="none" cap="none" strike="noStrike">
                <a:solidFill>
                  <a:srgbClr val="595959"/>
                </a:solidFill>
                <a:latin typeface="Calibri"/>
                <a:ea typeface="Calibri"/>
                <a:cs typeface="Calibri"/>
                <a:sym typeface="Calibri"/>
              </a:defRPr>
            </a:lvl2pPr>
            <a:lvl3pPr indent="-355600" lvl="2" marL="1371600" marR="0" rtl="0" algn="l">
              <a:lnSpc>
                <a:spcPct val="90000"/>
              </a:lnSpc>
              <a:spcBef>
                <a:spcPts val="500"/>
              </a:spcBef>
              <a:spcAft>
                <a:spcPts val="0"/>
              </a:spcAft>
              <a:buClr>
                <a:srgbClr val="595959"/>
              </a:buClr>
              <a:buSzPts val="2000"/>
              <a:buFont typeface="Arial"/>
              <a:buChar char="•"/>
              <a:defRPr b="0" i="0" sz="2000" u="none" cap="none" strike="noStrike">
                <a:solidFill>
                  <a:srgbClr val="595959"/>
                </a:solidFill>
                <a:latin typeface="Calibri"/>
                <a:ea typeface="Calibri"/>
                <a:cs typeface="Calibri"/>
                <a:sym typeface="Calibri"/>
              </a:defRPr>
            </a:lvl3pPr>
            <a:lvl4pPr indent="-355600" lvl="3" marL="1828800" marR="0" rtl="0" algn="l">
              <a:lnSpc>
                <a:spcPct val="90000"/>
              </a:lnSpc>
              <a:spcBef>
                <a:spcPts val="500"/>
              </a:spcBef>
              <a:spcAft>
                <a:spcPts val="0"/>
              </a:spcAft>
              <a:buClr>
                <a:srgbClr val="595959"/>
              </a:buClr>
              <a:buSzPts val="2000"/>
              <a:buFont typeface="Arial"/>
              <a:buChar char="•"/>
              <a:defRPr b="0" i="0" sz="2000" u="none" cap="none" strike="noStrike">
                <a:solidFill>
                  <a:srgbClr val="595959"/>
                </a:solidFill>
                <a:latin typeface="Calibri"/>
                <a:ea typeface="Calibri"/>
                <a:cs typeface="Calibri"/>
                <a:sym typeface="Calibri"/>
              </a:defRPr>
            </a:lvl4pPr>
            <a:lvl5pPr indent="-355600" lvl="4" marL="2286000" marR="0" rtl="0" algn="l">
              <a:lnSpc>
                <a:spcPct val="90000"/>
              </a:lnSpc>
              <a:spcBef>
                <a:spcPts val="500"/>
              </a:spcBef>
              <a:spcAft>
                <a:spcPts val="0"/>
              </a:spcAft>
              <a:buClr>
                <a:srgbClr val="595959"/>
              </a:buClr>
              <a:buSzPts val="2000"/>
              <a:buFont typeface="Arial"/>
              <a:buChar char="•"/>
              <a:defRPr b="0" i="0" sz="2000" u="none" cap="none" strike="noStrike">
                <a:solidFill>
                  <a:srgbClr val="595959"/>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 name="Google Shape;14;p30"/>
          <p:cNvSpPr txBox="1"/>
          <p:nvPr>
            <p:ph type="title"/>
          </p:nvPr>
        </p:nvSpPr>
        <p:spPr>
          <a:xfrm>
            <a:off x="479376" y="332656"/>
            <a:ext cx="9793088" cy="1152128"/>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SzPts val="1400"/>
              <a:buNone/>
              <a:defRPr b="0" i="0" sz="4000" u="none" cap="none" strike="noStrike">
                <a:solidFill>
                  <a:schemeClr val="accent1"/>
                </a:solidFill>
                <a:latin typeface="Calibri"/>
                <a:ea typeface="Calibri"/>
                <a:cs typeface="Calibri"/>
                <a:sym typeface="Calibri"/>
              </a:defRPr>
            </a:lvl1pPr>
            <a:lvl2pPr lvl="1"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15" name="Shape 15"/>
        <p:cNvGrpSpPr/>
        <p:nvPr/>
      </p:nvGrpSpPr>
      <p:grpSpPr>
        <a:xfrm>
          <a:off x="0" y="0"/>
          <a:ext cx="0" cy="0"/>
          <a:chOff x="0" y="0"/>
          <a:chExt cx="0" cy="0"/>
        </a:xfrm>
      </p:grpSpPr>
      <p:sp>
        <p:nvSpPr>
          <p:cNvPr id="16" name="Google Shape;16;p35"/>
          <p:cNvSpPr txBox="1"/>
          <p:nvPr>
            <p:ph idx="1" type="body"/>
          </p:nvPr>
        </p:nvSpPr>
        <p:spPr>
          <a:xfrm>
            <a:off x="479376" y="1916832"/>
            <a:ext cx="5256584" cy="439248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595959"/>
              </a:buClr>
              <a:buSzPts val="2800"/>
              <a:buFont typeface="Arial"/>
              <a:buChar char="•"/>
              <a:defRPr b="0" i="0" sz="2800" u="none" cap="none" strike="noStrike">
                <a:solidFill>
                  <a:srgbClr val="595959"/>
                </a:solidFill>
                <a:latin typeface="Calibri"/>
                <a:ea typeface="Calibri"/>
                <a:cs typeface="Calibri"/>
                <a:sym typeface="Calibri"/>
              </a:defRPr>
            </a:lvl1pPr>
            <a:lvl2pPr indent="-381000" lvl="1" marL="914400" marR="0" rtl="0" algn="l">
              <a:lnSpc>
                <a:spcPct val="90000"/>
              </a:lnSpc>
              <a:spcBef>
                <a:spcPts val="500"/>
              </a:spcBef>
              <a:spcAft>
                <a:spcPts val="0"/>
              </a:spcAft>
              <a:buClr>
                <a:srgbClr val="595959"/>
              </a:buClr>
              <a:buSzPts val="2400"/>
              <a:buFont typeface="Arial"/>
              <a:buChar char="•"/>
              <a:defRPr b="0" i="0" sz="2400" u="none" cap="none" strike="noStrike">
                <a:solidFill>
                  <a:srgbClr val="595959"/>
                </a:solidFill>
                <a:latin typeface="Calibri"/>
                <a:ea typeface="Calibri"/>
                <a:cs typeface="Calibri"/>
                <a:sym typeface="Calibri"/>
              </a:defRPr>
            </a:lvl2pPr>
            <a:lvl3pPr indent="-355600" lvl="2" marL="1371600" marR="0" rtl="0" algn="l">
              <a:lnSpc>
                <a:spcPct val="90000"/>
              </a:lnSpc>
              <a:spcBef>
                <a:spcPts val="500"/>
              </a:spcBef>
              <a:spcAft>
                <a:spcPts val="0"/>
              </a:spcAft>
              <a:buClr>
                <a:srgbClr val="595959"/>
              </a:buClr>
              <a:buSzPts val="2000"/>
              <a:buFont typeface="Arial"/>
              <a:buChar char="•"/>
              <a:defRPr b="0" i="0" sz="2000" u="none" cap="none" strike="noStrike">
                <a:solidFill>
                  <a:srgbClr val="595959"/>
                </a:solidFill>
                <a:latin typeface="Calibri"/>
                <a:ea typeface="Calibri"/>
                <a:cs typeface="Calibri"/>
                <a:sym typeface="Calibri"/>
              </a:defRPr>
            </a:lvl3pPr>
            <a:lvl4pPr indent="-355600" lvl="3" marL="1828800" marR="0" rtl="0" algn="l">
              <a:lnSpc>
                <a:spcPct val="90000"/>
              </a:lnSpc>
              <a:spcBef>
                <a:spcPts val="500"/>
              </a:spcBef>
              <a:spcAft>
                <a:spcPts val="0"/>
              </a:spcAft>
              <a:buClr>
                <a:srgbClr val="595959"/>
              </a:buClr>
              <a:buSzPts val="2000"/>
              <a:buFont typeface="Arial"/>
              <a:buChar char="•"/>
              <a:defRPr b="0" i="0" sz="2000" u="none" cap="none" strike="noStrike">
                <a:solidFill>
                  <a:srgbClr val="595959"/>
                </a:solidFill>
                <a:latin typeface="Calibri"/>
                <a:ea typeface="Calibri"/>
                <a:cs typeface="Calibri"/>
                <a:sym typeface="Calibri"/>
              </a:defRPr>
            </a:lvl4pPr>
            <a:lvl5pPr indent="-355600" lvl="4" marL="2286000" marR="0" rtl="0" algn="l">
              <a:lnSpc>
                <a:spcPct val="90000"/>
              </a:lnSpc>
              <a:spcBef>
                <a:spcPts val="500"/>
              </a:spcBef>
              <a:spcAft>
                <a:spcPts val="0"/>
              </a:spcAft>
              <a:buClr>
                <a:srgbClr val="595959"/>
              </a:buClr>
              <a:buSzPts val="2000"/>
              <a:buFont typeface="Arial"/>
              <a:buChar char="•"/>
              <a:defRPr b="0" i="0" sz="2000" u="none" cap="none" strike="noStrike">
                <a:solidFill>
                  <a:srgbClr val="595959"/>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7" name="Google Shape;17;p35"/>
          <p:cNvSpPr txBox="1"/>
          <p:nvPr>
            <p:ph type="title"/>
          </p:nvPr>
        </p:nvSpPr>
        <p:spPr>
          <a:xfrm>
            <a:off x="479376" y="332656"/>
            <a:ext cx="9793088" cy="1152128"/>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SzPts val="1400"/>
              <a:buNone/>
              <a:defRPr b="0" i="0" sz="4000" u="none" cap="none" strike="noStrike">
                <a:solidFill>
                  <a:schemeClr val="accent1"/>
                </a:solidFill>
                <a:latin typeface="Calibri"/>
                <a:ea typeface="Calibri"/>
                <a:cs typeface="Calibri"/>
                <a:sym typeface="Calibri"/>
              </a:defRPr>
            </a:lvl1pPr>
            <a:lvl2pPr lvl="1"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18" name="Google Shape;18;p35"/>
          <p:cNvSpPr txBox="1"/>
          <p:nvPr>
            <p:ph idx="2" type="body"/>
          </p:nvPr>
        </p:nvSpPr>
        <p:spPr>
          <a:xfrm>
            <a:off x="6240016" y="1916832"/>
            <a:ext cx="5256584" cy="439248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595959"/>
              </a:buClr>
              <a:buSzPts val="2800"/>
              <a:buFont typeface="Arial"/>
              <a:buChar char="•"/>
              <a:defRPr b="0" i="0" sz="2800" u="none" cap="none" strike="noStrike">
                <a:solidFill>
                  <a:srgbClr val="595959"/>
                </a:solidFill>
                <a:latin typeface="Calibri"/>
                <a:ea typeface="Calibri"/>
                <a:cs typeface="Calibri"/>
                <a:sym typeface="Calibri"/>
              </a:defRPr>
            </a:lvl1pPr>
            <a:lvl2pPr indent="-381000" lvl="1" marL="914400" marR="0" rtl="0" algn="l">
              <a:lnSpc>
                <a:spcPct val="90000"/>
              </a:lnSpc>
              <a:spcBef>
                <a:spcPts val="500"/>
              </a:spcBef>
              <a:spcAft>
                <a:spcPts val="0"/>
              </a:spcAft>
              <a:buClr>
                <a:srgbClr val="595959"/>
              </a:buClr>
              <a:buSzPts val="2400"/>
              <a:buFont typeface="Arial"/>
              <a:buChar char="•"/>
              <a:defRPr b="0" i="0" sz="2400" u="none" cap="none" strike="noStrike">
                <a:solidFill>
                  <a:srgbClr val="595959"/>
                </a:solidFill>
                <a:latin typeface="Calibri"/>
                <a:ea typeface="Calibri"/>
                <a:cs typeface="Calibri"/>
                <a:sym typeface="Calibri"/>
              </a:defRPr>
            </a:lvl2pPr>
            <a:lvl3pPr indent="-355600" lvl="2" marL="1371600" marR="0" rtl="0" algn="l">
              <a:lnSpc>
                <a:spcPct val="90000"/>
              </a:lnSpc>
              <a:spcBef>
                <a:spcPts val="500"/>
              </a:spcBef>
              <a:spcAft>
                <a:spcPts val="0"/>
              </a:spcAft>
              <a:buClr>
                <a:srgbClr val="595959"/>
              </a:buClr>
              <a:buSzPts val="2000"/>
              <a:buFont typeface="Arial"/>
              <a:buChar char="•"/>
              <a:defRPr b="0" i="0" sz="2000" u="none" cap="none" strike="noStrike">
                <a:solidFill>
                  <a:srgbClr val="595959"/>
                </a:solidFill>
                <a:latin typeface="Calibri"/>
                <a:ea typeface="Calibri"/>
                <a:cs typeface="Calibri"/>
                <a:sym typeface="Calibri"/>
              </a:defRPr>
            </a:lvl3pPr>
            <a:lvl4pPr indent="-355600" lvl="3" marL="1828800" marR="0" rtl="0" algn="l">
              <a:lnSpc>
                <a:spcPct val="90000"/>
              </a:lnSpc>
              <a:spcBef>
                <a:spcPts val="500"/>
              </a:spcBef>
              <a:spcAft>
                <a:spcPts val="0"/>
              </a:spcAft>
              <a:buClr>
                <a:srgbClr val="595959"/>
              </a:buClr>
              <a:buSzPts val="2000"/>
              <a:buFont typeface="Arial"/>
              <a:buChar char="•"/>
              <a:defRPr b="0" i="0" sz="2000" u="none" cap="none" strike="noStrike">
                <a:solidFill>
                  <a:srgbClr val="595959"/>
                </a:solidFill>
                <a:latin typeface="Calibri"/>
                <a:ea typeface="Calibri"/>
                <a:cs typeface="Calibri"/>
                <a:sym typeface="Calibri"/>
              </a:defRPr>
            </a:lvl4pPr>
            <a:lvl5pPr indent="-355600" lvl="4" marL="2286000" marR="0" rtl="0" algn="l">
              <a:lnSpc>
                <a:spcPct val="90000"/>
              </a:lnSpc>
              <a:spcBef>
                <a:spcPts val="500"/>
              </a:spcBef>
              <a:spcAft>
                <a:spcPts val="0"/>
              </a:spcAft>
              <a:buClr>
                <a:srgbClr val="595959"/>
              </a:buClr>
              <a:buSzPts val="2000"/>
              <a:buFont typeface="Arial"/>
              <a:buChar char="•"/>
              <a:defRPr b="0" i="0" sz="2000" u="none" cap="none" strike="noStrike">
                <a:solidFill>
                  <a:srgbClr val="595959"/>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19" name="Shape 19"/>
        <p:cNvGrpSpPr/>
        <p:nvPr/>
      </p:nvGrpSpPr>
      <p:grpSpPr>
        <a:xfrm>
          <a:off x="0" y="0"/>
          <a:ext cx="0" cy="0"/>
          <a:chOff x="0" y="0"/>
          <a:chExt cx="0" cy="0"/>
        </a:xfrm>
      </p:grpSpPr>
      <p:sp>
        <p:nvSpPr>
          <p:cNvPr id="20" name="Google Shape;20;p40"/>
          <p:cNvSpPr txBox="1"/>
          <p:nvPr>
            <p:ph idx="1" type="body"/>
          </p:nvPr>
        </p:nvSpPr>
        <p:spPr>
          <a:xfrm>
            <a:off x="479376" y="1916832"/>
            <a:ext cx="5256584" cy="439248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595959"/>
              </a:buClr>
              <a:buSzPts val="2800"/>
              <a:buFont typeface="Arial"/>
              <a:buChar char="•"/>
              <a:defRPr b="0" i="0" sz="2800" u="none" cap="none" strike="noStrike">
                <a:solidFill>
                  <a:srgbClr val="595959"/>
                </a:solidFill>
                <a:latin typeface="Calibri"/>
                <a:ea typeface="Calibri"/>
                <a:cs typeface="Calibri"/>
                <a:sym typeface="Calibri"/>
              </a:defRPr>
            </a:lvl1pPr>
            <a:lvl2pPr indent="-381000" lvl="1" marL="914400" marR="0" rtl="0" algn="l">
              <a:lnSpc>
                <a:spcPct val="90000"/>
              </a:lnSpc>
              <a:spcBef>
                <a:spcPts val="500"/>
              </a:spcBef>
              <a:spcAft>
                <a:spcPts val="0"/>
              </a:spcAft>
              <a:buClr>
                <a:srgbClr val="595959"/>
              </a:buClr>
              <a:buSzPts val="2400"/>
              <a:buFont typeface="Arial"/>
              <a:buChar char="•"/>
              <a:defRPr b="0" i="0" sz="2400" u="none" cap="none" strike="noStrike">
                <a:solidFill>
                  <a:srgbClr val="595959"/>
                </a:solidFill>
                <a:latin typeface="Calibri"/>
                <a:ea typeface="Calibri"/>
                <a:cs typeface="Calibri"/>
                <a:sym typeface="Calibri"/>
              </a:defRPr>
            </a:lvl2pPr>
            <a:lvl3pPr indent="-355600" lvl="2" marL="1371600" marR="0" rtl="0" algn="l">
              <a:lnSpc>
                <a:spcPct val="90000"/>
              </a:lnSpc>
              <a:spcBef>
                <a:spcPts val="500"/>
              </a:spcBef>
              <a:spcAft>
                <a:spcPts val="0"/>
              </a:spcAft>
              <a:buClr>
                <a:srgbClr val="595959"/>
              </a:buClr>
              <a:buSzPts val="2000"/>
              <a:buFont typeface="Arial"/>
              <a:buChar char="•"/>
              <a:defRPr b="0" i="0" sz="2000" u="none" cap="none" strike="noStrike">
                <a:solidFill>
                  <a:srgbClr val="595959"/>
                </a:solidFill>
                <a:latin typeface="Calibri"/>
                <a:ea typeface="Calibri"/>
                <a:cs typeface="Calibri"/>
                <a:sym typeface="Calibri"/>
              </a:defRPr>
            </a:lvl3pPr>
            <a:lvl4pPr indent="-355600" lvl="3" marL="1828800" marR="0" rtl="0" algn="l">
              <a:lnSpc>
                <a:spcPct val="90000"/>
              </a:lnSpc>
              <a:spcBef>
                <a:spcPts val="500"/>
              </a:spcBef>
              <a:spcAft>
                <a:spcPts val="0"/>
              </a:spcAft>
              <a:buClr>
                <a:srgbClr val="595959"/>
              </a:buClr>
              <a:buSzPts val="2000"/>
              <a:buFont typeface="Arial"/>
              <a:buChar char="•"/>
              <a:defRPr b="0" i="0" sz="2000" u="none" cap="none" strike="noStrike">
                <a:solidFill>
                  <a:srgbClr val="595959"/>
                </a:solidFill>
                <a:latin typeface="Calibri"/>
                <a:ea typeface="Calibri"/>
                <a:cs typeface="Calibri"/>
                <a:sym typeface="Calibri"/>
              </a:defRPr>
            </a:lvl4pPr>
            <a:lvl5pPr indent="-355600" lvl="4" marL="2286000" marR="0" rtl="0" algn="l">
              <a:lnSpc>
                <a:spcPct val="90000"/>
              </a:lnSpc>
              <a:spcBef>
                <a:spcPts val="500"/>
              </a:spcBef>
              <a:spcAft>
                <a:spcPts val="0"/>
              </a:spcAft>
              <a:buClr>
                <a:srgbClr val="595959"/>
              </a:buClr>
              <a:buSzPts val="2000"/>
              <a:buFont typeface="Arial"/>
              <a:buChar char="•"/>
              <a:defRPr b="0" i="0" sz="2000" u="none" cap="none" strike="noStrike">
                <a:solidFill>
                  <a:srgbClr val="595959"/>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1" name="Google Shape;21;p40"/>
          <p:cNvSpPr txBox="1"/>
          <p:nvPr>
            <p:ph type="title"/>
          </p:nvPr>
        </p:nvSpPr>
        <p:spPr>
          <a:xfrm>
            <a:off x="479376" y="332656"/>
            <a:ext cx="9793088" cy="1152128"/>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SzPts val="1400"/>
              <a:buNone/>
              <a:defRPr b="0" i="0" sz="4000" u="none" cap="none" strike="noStrike">
                <a:solidFill>
                  <a:schemeClr val="accent1"/>
                </a:solidFill>
                <a:latin typeface="Calibri"/>
                <a:ea typeface="Calibri"/>
                <a:cs typeface="Calibri"/>
                <a:sym typeface="Calibri"/>
              </a:defRPr>
            </a:lvl1pPr>
            <a:lvl2pPr lvl="1"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22" name="Google Shape;22;p40"/>
          <p:cNvSpPr/>
          <p:nvPr>
            <p:ph idx="2" type="pic"/>
          </p:nvPr>
        </p:nvSpPr>
        <p:spPr>
          <a:xfrm>
            <a:off x="6096000" y="1916113"/>
            <a:ext cx="5473700" cy="4392612"/>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23" name="Shape 23"/>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24" name="Shape 24"/>
        <p:cNvGrpSpPr/>
        <p:nvPr/>
      </p:nvGrpSpPr>
      <p:grpSpPr>
        <a:xfrm>
          <a:off x="0" y="0"/>
          <a:ext cx="0" cy="0"/>
          <a:chOff x="0" y="0"/>
          <a:chExt cx="0" cy="0"/>
        </a:xfrm>
      </p:grpSpPr>
      <p:sp>
        <p:nvSpPr>
          <p:cNvPr id="25" name="Google Shape;25;p42"/>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spTree>
      <p:nvGrpSpPr>
        <p:cNvPr id="26" name="Shape 26"/>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7" name="Shape 27"/>
        <p:cNvGrpSpPr/>
        <p:nvPr/>
      </p:nvGrpSpPr>
      <p:grpSpPr>
        <a:xfrm>
          <a:off x="0" y="0"/>
          <a:ext cx="0" cy="0"/>
          <a:chOff x="0" y="0"/>
          <a:chExt cx="0" cy="0"/>
        </a:xfrm>
      </p:grpSpPr>
      <p:sp>
        <p:nvSpPr>
          <p:cNvPr id="28" name="Google Shape;28;p44"/>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29" name="Google Shape;29;p44"/>
          <p:cNvSpPr txBox="1"/>
          <p:nvPr>
            <p:ph idx="1" type="body"/>
          </p:nvPr>
        </p:nvSpPr>
        <p:spPr>
          <a:xfrm>
            <a:off x="1257300" y="2286000"/>
            <a:ext cx="4791456" cy="36195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0" name="Google Shape;30;p44"/>
          <p:cNvSpPr txBox="1"/>
          <p:nvPr>
            <p:ph idx="2" type="body"/>
          </p:nvPr>
        </p:nvSpPr>
        <p:spPr>
          <a:xfrm>
            <a:off x="6647795" y="2286000"/>
            <a:ext cx="4791456" cy="36195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1" name="Google Shape;31;p44"/>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rgbClr val="000000"/>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rgbClr val="000000"/>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rgbClr val="000000"/>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rgbClr val="000000"/>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rgbClr val="000000"/>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rgbClr val="000000"/>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rgbClr val="000000"/>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rgbClr val="000000"/>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rgbClr val="000000"/>
                </a:solidFill>
                <a:latin typeface="Calibri"/>
                <a:ea typeface="Calibri"/>
                <a:cs typeface="Calibri"/>
                <a:sym typeface="Calibri"/>
              </a:defRPr>
            </a:lvl9pPr>
          </a:lstStyle>
          <a:p/>
        </p:txBody>
      </p:sp>
      <p:sp>
        <p:nvSpPr>
          <p:cNvPr id="32" name="Google Shape;32;p44"/>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rgbClr val="000000"/>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rgbClr val="000000"/>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rgbClr val="000000"/>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rgbClr val="000000"/>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rgbClr val="000000"/>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rgbClr val="000000"/>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rgbClr val="000000"/>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rgbClr val="000000"/>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rgbClr val="000000"/>
                </a:solidFill>
                <a:latin typeface="Calibri"/>
                <a:ea typeface="Calibri"/>
                <a:cs typeface="Calibri"/>
                <a:sym typeface="Calibri"/>
              </a:defRPr>
            </a:lvl9pPr>
          </a:lstStyle>
          <a:p/>
        </p:txBody>
      </p:sp>
      <p:sp>
        <p:nvSpPr>
          <p:cNvPr id="33" name="Google Shape;33;p44"/>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sz="1800">
                <a:solidFill>
                  <a:srgbClr val="000000"/>
                </a:solidFill>
                <a:latin typeface="Calibri"/>
                <a:ea typeface="Calibri"/>
                <a:cs typeface="Calibri"/>
                <a:sym typeface="Calibri"/>
              </a:defRPr>
            </a:lvl1pPr>
            <a:lvl2pPr indent="0" lvl="1" marL="0" marR="0" rtl="0" algn="l">
              <a:spcBef>
                <a:spcPts val="0"/>
              </a:spcBef>
              <a:spcAft>
                <a:spcPts val="0"/>
              </a:spcAft>
              <a:buNone/>
              <a:defRPr sz="1800">
                <a:solidFill>
                  <a:srgbClr val="000000"/>
                </a:solidFill>
                <a:latin typeface="Calibri"/>
                <a:ea typeface="Calibri"/>
                <a:cs typeface="Calibri"/>
                <a:sym typeface="Calibri"/>
              </a:defRPr>
            </a:lvl2pPr>
            <a:lvl3pPr indent="0" lvl="2" marL="0" marR="0" rtl="0" algn="l">
              <a:spcBef>
                <a:spcPts val="0"/>
              </a:spcBef>
              <a:spcAft>
                <a:spcPts val="0"/>
              </a:spcAft>
              <a:buNone/>
              <a:defRPr sz="1800">
                <a:solidFill>
                  <a:srgbClr val="000000"/>
                </a:solidFill>
                <a:latin typeface="Calibri"/>
                <a:ea typeface="Calibri"/>
                <a:cs typeface="Calibri"/>
                <a:sym typeface="Calibri"/>
              </a:defRPr>
            </a:lvl3pPr>
            <a:lvl4pPr indent="0" lvl="3" marL="0" marR="0" rtl="0" algn="l">
              <a:spcBef>
                <a:spcPts val="0"/>
              </a:spcBef>
              <a:spcAft>
                <a:spcPts val="0"/>
              </a:spcAft>
              <a:buNone/>
              <a:defRPr sz="1800">
                <a:solidFill>
                  <a:srgbClr val="000000"/>
                </a:solidFill>
                <a:latin typeface="Calibri"/>
                <a:ea typeface="Calibri"/>
                <a:cs typeface="Calibri"/>
                <a:sym typeface="Calibri"/>
              </a:defRPr>
            </a:lvl4pPr>
            <a:lvl5pPr indent="0" lvl="4" marL="0" marR="0" rtl="0" algn="l">
              <a:spcBef>
                <a:spcPts val="0"/>
              </a:spcBef>
              <a:spcAft>
                <a:spcPts val="0"/>
              </a:spcAft>
              <a:buNone/>
              <a:defRPr sz="1800">
                <a:solidFill>
                  <a:srgbClr val="000000"/>
                </a:solidFill>
                <a:latin typeface="Calibri"/>
                <a:ea typeface="Calibri"/>
                <a:cs typeface="Calibri"/>
                <a:sym typeface="Calibri"/>
              </a:defRPr>
            </a:lvl5pPr>
            <a:lvl6pPr indent="0" lvl="5" marL="0" marR="0" rtl="0" algn="l">
              <a:spcBef>
                <a:spcPts val="0"/>
              </a:spcBef>
              <a:spcAft>
                <a:spcPts val="0"/>
              </a:spcAft>
              <a:buNone/>
              <a:defRPr sz="1800">
                <a:solidFill>
                  <a:srgbClr val="000000"/>
                </a:solidFill>
                <a:latin typeface="Calibri"/>
                <a:ea typeface="Calibri"/>
                <a:cs typeface="Calibri"/>
                <a:sym typeface="Calibri"/>
              </a:defRPr>
            </a:lvl6pPr>
            <a:lvl7pPr indent="0" lvl="6" marL="0" marR="0" rtl="0" algn="l">
              <a:spcBef>
                <a:spcPts val="0"/>
              </a:spcBef>
              <a:spcAft>
                <a:spcPts val="0"/>
              </a:spcAft>
              <a:buNone/>
              <a:defRPr sz="1800">
                <a:solidFill>
                  <a:srgbClr val="000000"/>
                </a:solidFill>
                <a:latin typeface="Calibri"/>
                <a:ea typeface="Calibri"/>
                <a:cs typeface="Calibri"/>
                <a:sym typeface="Calibri"/>
              </a:defRPr>
            </a:lvl7pPr>
            <a:lvl8pPr indent="0" lvl="7" marL="0" marR="0" rtl="0" algn="l">
              <a:spcBef>
                <a:spcPts val="0"/>
              </a:spcBef>
              <a:spcAft>
                <a:spcPts val="0"/>
              </a:spcAft>
              <a:buNone/>
              <a:defRPr sz="1800">
                <a:solidFill>
                  <a:srgbClr val="000000"/>
                </a:solidFill>
                <a:latin typeface="Calibri"/>
                <a:ea typeface="Calibri"/>
                <a:cs typeface="Calibri"/>
                <a:sym typeface="Calibri"/>
              </a:defRPr>
            </a:lvl8pPr>
            <a:lvl9pPr indent="0" lvl="8" marL="0" marR="0" rtl="0" algn="l">
              <a:spcBef>
                <a:spcPts val="0"/>
              </a:spcBef>
              <a:spcAft>
                <a:spcPts val="0"/>
              </a:spcAft>
              <a:buNone/>
              <a:defRPr sz="1800">
                <a:solidFill>
                  <a:srgbClr val="000000"/>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accent3"/>
        </a:solidFill>
      </p:bgPr>
    </p:bg>
    <p:spTree>
      <p:nvGrpSpPr>
        <p:cNvPr id="36" name="Shape 36"/>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1.xml"/><Relationship Id="rId3" Type="http://schemas.openxmlformats.org/officeDocument/2006/relationships/theme" Target="../theme/theme3.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9.xml"/><Relationship Id="rId3" Type="http://schemas.openxmlformats.org/officeDocument/2006/relationships/slideLayout" Target="../slideLayouts/slideLayout10.xml"/><Relationship Id="rId4" Type="http://schemas.openxmlformats.org/officeDocument/2006/relationships/slideLayout" Target="../slideLayouts/slideLayout11.xml"/><Relationship Id="rId5" Type="http://schemas.openxmlformats.org/officeDocument/2006/relationships/slideLayout" Target="../slideLayouts/slideLayout12.xml"/><Relationship Id="rId6" Type="http://schemas.openxmlformats.org/officeDocument/2006/relationships/theme" Target="../theme/theme1.xml"/></Relationships>
</file>

<file path=ppt/slideMasters/_rels/slideMaster4.xml.rels><?xml version="1.0" encoding="UTF-8" standalone="yes"?>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3.xml"/><Relationship Id="rId3"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 name="Shape 5"/>
        <p:cNvGrpSpPr/>
        <p:nvPr/>
      </p:nvGrpSpPr>
      <p:grpSpPr>
        <a:xfrm>
          <a:off x="0" y="0"/>
          <a:ext cx="0" cy="0"/>
          <a:chOff x="0" y="0"/>
          <a:chExt cx="0" cy="0"/>
        </a:xfrm>
      </p:grpSpPr>
      <p:sp>
        <p:nvSpPr>
          <p:cNvPr id="6" name="Google Shape;6;p27"/>
          <p:cNvSpPr txBox="1"/>
          <p:nvPr>
            <p:ph idx="12" type="sldNum"/>
          </p:nvPr>
        </p:nvSpPr>
        <p:spPr>
          <a:xfrm>
            <a:off x="11088688" y="6403975"/>
            <a:ext cx="265112" cy="268288"/>
          </a:xfrm>
          <a:prstGeom prst="rect">
            <a:avLst/>
          </a:prstGeom>
          <a:noFill/>
          <a:ln>
            <a:noFill/>
          </a:ln>
        </p:spPr>
        <p:txBody>
          <a:bodyPr anchorCtr="0" anchor="ctr" bIns="45700" lIns="45700" spcFirstLastPara="1" rIns="45700" wrap="square" tIns="45700">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7" name="Google Shape;7;p27"/>
          <p:cNvPicPr preferRelativeResize="0"/>
          <p:nvPr/>
        </p:nvPicPr>
        <p:blipFill rotWithShape="1">
          <a:blip r:embed="rId1">
            <a:alphaModFix/>
          </a:blip>
          <a:srcRect b="0" l="0" r="0" t="0"/>
          <a:stretch/>
        </p:blipFill>
        <p:spPr>
          <a:xfrm>
            <a:off x="0" y="0"/>
            <a:ext cx="12192000" cy="68580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 name="Shape 10"/>
        <p:cNvGrpSpPr/>
        <p:nvPr/>
      </p:nvGrpSpPr>
      <p:grpSpPr>
        <a:xfrm>
          <a:off x="0" y="0"/>
          <a:ext cx="0" cy="0"/>
          <a:chOff x="0" y="0"/>
          <a:chExt cx="0" cy="0"/>
        </a:xfrm>
      </p:grpSpPr>
      <p:pic>
        <p:nvPicPr>
          <p:cNvPr id="11" name="Google Shape;11;p29"/>
          <p:cNvPicPr preferRelativeResize="0"/>
          <p:nvPr/>
        </p:nvPicPr>
        <p:blipFill rotWithShape="1">
          <a:blip r:embed="rId1">
            <a:alphaModFix/>
          </a:blip>
          <a:srcRect b="0" l="0" r="0" t="0"/>
          <a:stretch/>
        </p:blipFill>
        <p:spPr>
          <a:xfrm>
            <a:off x="10704512" y="260648"/>
            <a:ext cx="1224136" cy="1224136"/>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1" r:id="rId2"/>
    <p:sldLayoutId id="2147483652" r:id="rId3"/>
    <p:sldLayoutId id="2147483653" r:id="rId4"/>
    <p:sldLayoutId id="2147483654" r:id="rId5"/>
    <p:sldLayoutId id="2147483655" r:id="rId6"/>
    <p:sldLayoutId id="2147483656" r:id="rId7"/>
    <p:sldLayoutId id="2147483657"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 name="Shape 34"/>
        <p:cNvGrpSpPr/>
        <p:nvPr/>
      </p:nvGrpSpPr>
      <p:grpSpPr>
        <a:xfrm>
          <a:off x="0" y="0"/>
          <a:ext cx="0" cy="0"/>
          <a:chOff x="0" y="0"/>
          <a:chExt cx="0" cy="0"/>
        </a:xfrm>
      </p:grpSpPr>
      <p:pic>
        <p:nvPicPr>
          <p:cNvPr id="35" name="Google Shape;35;p31"/>
          <p:cNvPicPr preferRelativeResize="0"/>
          <p:nvPr/>
        </p:nvPicPr>
        <p:blipFill rotWithShape="1">
          <a:blip r:embed="rId1">
            <a:alphaModFix/>
          </a:blip>
          <a:srcRect b="0" l="0" r="0" t="0"/>
          <a:stretch/>
        </p:blipFill>
        <p:spPr>
          <a:xfrm>
            <a:off x="10683293" y="260648"/>
            <a:ext cx="1266574" cy="12600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 name="Shape 41"/>
        <p:cNvGrpSpPr/>
        <p:nvPr/>
      </p:nvGrpSpPr>
      <p:grpSpPr>
        <a:xfrm>
          <a:off x="0" y="0"/>
          <a:ext cx="0" cy="0"/>
          <a:chOff x="0" y="0"/>
          <a:chExt cx="0" cy="0"/>
        </a:xfrm>
      </p:grpSpPr>
      <p:pic>
        <p:nvPicPr>
          <p:cNvPr id="42" name="Google Shape;42;p33"/>
          <p:cNvPicPr preferRelativeResize="0"/>
          <p:nvPr/>
        </p:nvPicPr>
        <p:blipFill rotWithShape="1">
          <a:blip r:embed="rId1">
            <a:alphaModFix/>
          </a:blip>
          <a:srcRect b="0" l="0" r="0" t="0"/>
          <a:stretch/>
        </p:blipFill>
        <p:spPr>
          <a:xfrm>
            <a:off x="10704512" y="260648"/>
            <a:ext cx="1224136" cy="1224136"/>
          </a:xfrm>
          <a:prstGeom prst="rect">
            <a:avLst/>
          </a:prstGeom>
          <a:noFill/>
          <a:ln>
            <a:noFill/>
          </a:ln>
        </p:spPr>
      </p:pic>
      <p:sp>
        <p:nvSpPr>
          <p:cNvPr id="43" name="Google Shape;43;p33"/>
          <p:cNvSpPr/>
          <p:nvPr/>
        </p:nvSpPr>
        <p:spPr>
          <a:xfrm>
            <a:off x="227348" y="1628800"/>
            <a:ext cx="11737304" cy="4968552"/>
          </a:xfrm>
          <a:prstGeom prst="roundRect">
            <a:avLst>
              <a:gd fmla="val 5021" name="adj"/>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664"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1.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2.png"/><Relationship Id="rId4" Type="http://schemas.openxmlformats.org/officeDocument/2006/relationships/image" Target="../media/image4.png"/><Relationship Id="rId5"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0.png"/><Relationship Id="rId4" Type="http://schemas.openxmlformats.org/officeDocument/2006/relationships/image" Target="../media/image21.png"/><Relationship Id="rId5" Type="http://schemas.openxmlformats.org/officeDocument/2006/relationships/image" Target="../media/image33.png"/><Relationship Id="rId6"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3.png"/><Relationship Id="rId4" Type="http://schemas.openxmlformats.org/officeDocument/2006/relationships/image" Target="../media/image29.png"/><Relationship Id="rId5" Type="http://schemas.openxmlformats.org/officeDocument/2006/relationships/image" Target="../media/image28.png"/><Relationship Id="rId6" Type="http://schemas.openxmlformats.org/officeDocument/2006/relationships/image" Target="../media/image20.png"/><Relationship Id="rId7"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2.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hyperlink" Target="https://youtu.be/-ZtjFIvA_fs" TargetMode="External"/><Relationship Id="rId4" Type="http://schemas.openxmlformats.org/officeDocument/2006/relationships/image" Target="../media/image30.png"/><Relationship Id="rId5" Type="http://schemas.openxmlformats.org/officeDocument/2006/relationships/hyperlink" Target="https://youtu.be/qDu3JAjf-U0" TargetMode="External"/><Relationship Id="rId6" Type="http://schemas.openxmlformats.org/officeDocument/2006/relationships/hyperlink" Target="https://youtu.be/DvOuc7cWXxc"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hyperlink" Target="http://www.littlewandlelettersandsounds.org.uk"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6.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 name="Shape 51"/>
        <p:cNvGrpSpPr/>
        <p:nvPr/>
      </p:nvGrpSpPr>
      <p:grpSpPr>
        <a:xfrm>
          <a:off x="0" y="0"/>
          <a:ext cx="0" cy="0"/>
          <a:chOff x="0" y="0"/>
          <a:chExt cx="0" cy="0"/>
        </a:xfrm>
      </p:grpSpPr>
      <p:sp>
        <p:nvSpPr>
          <p:cNvPr id="52" name="Google Shape;52;p1"/>
          <p:cNvSpPr txBox="1"/>
          <p:nvPr/>
        </p:nvSpPr>
        <p:spPr>
          <a:xfrm>
            <a:off x="623392" y="3284984"/>
            <a:ext cx="8499600" cy="1853100"/>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b="1" i="0" lang="en-US" sz="4400" u="none" cap="none" strike="noStrike">
                <a:solidFill>
                  <a:schemeClr val="dk1"/>
                </a:solidFill>
                <a:latin typeface="Fredoka One"/>
                <a:ea typeface="Fredoka One"/>
                <a:cs typeface="Fredoka One"/>
                <a:sym typeface="Fredoka One"/>
              </a:rPr>
              <a:t>Little Wandle at St John’s</a:t>
            </a:r>
            <a:endParaRPr>
              <a:solidFill>
                <a:schemeClr val="dk1"/>
              </a:solidFill>
              <a:latin typeface="Fredoka One"/>
              <a:ea typeface="Fredoka One"/>
              <a:cs typeface="Fredoka One"/>
              <a:sym typeface="Fredoka One"/>
            </a:endParaRPr>
          </a:p>
          <a:p>
            <a:pPr indent="0" lvl="0" marL="0" marR="0" rtl="0" algn="l">
              <a:lnSpc>
                <a:spcPct val="120000"/>
              </a:lnSpc>
              <a:spcBef>
                <a:spcPts val="0"/>
              </a:spcBef>
              <a:spcAft>
                <a:spcPts val="0"/>
              </a:spcAft>
              <a:buNone/>
            </a:pPr>
            <a:r>
              <a:t/>
            </a:r>
            <a:endParaRPr b="1" i="0" sz="2800" u="none" cap="none" strike="noStrike">
              <a:solidFill>
                <a:schemeClr val="dk1"/>
              </a:solidFill>
              <a:latin typeface="Fredoka One"/>
              <a:ea typeface="Fredoka One"/>
              <a:cs typeface="Fredoka One"/>
              <a:sym typeface="Fredoka One"/>
            </a:endParaRPr>
          </a:p>
          <a:p>
            <a:pPr indent="0" lvl="0" marL="0" marR="0" rtl="0" algn="l">
              <a:lnSpc>
                <a:spcPct val="120000"/>
              </a:lnSpc>
              <a:spcBef>
                <a:spcPts val="0"/>
              </a:spcBef>
              <a:spcAft>
                <a:spcPts val="0"/>
              </a:spcAft>
              <a:buNone/>
            </a:pPr>
            <a:r>
              <a:rPr b="1" i="0" lang="en-US" sz="2800" u="none" cap="none" strike="noStrike">
                <a:solidFill>
                  <a:schemeClr val="dk1"/>
                </a:solidFill>
                <a:latin typeface="Fredoka One"/>
                <a:ea typeface="Fredoka One"/>
                <a:cs typeface="Fredoka One"/>
                <a:sym typeface="Fredoka One"/>
              </a:rPr>
              <a:t>Parent workshop: Phonics and early reading</a:t>
            </a:r>
            <a:endParaRPr>
              <a:solidFill>
                <a:schemeClr val="dk1"/>
              </a:solidFill>
              <a:latin typeface="Fredoka One"/>
              <a:ea typeface="Fredoka One"/>
              <a:cs typeface="Fredoka One"/>
              <a:sym typeface="Fredoka One"/>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pic>
        <p:nvPicPr>
          <p:cNvPr id="114" name="Google Shape;114;p12"/>
          <p:cNvPicPr preferRelativeResize="0"/>
          <p:nvPr/>
        </p:nvPicPr>
        <p:blipFill rotWithShape="1">
          <a:blip r:embed="rId3">
            <a:alphaModFix amt="4000"/>
          </a:blip>
          <a:srcRect b="0" l="0" r="0" t="0"/>
          <a:stretch/>
        </p:blipFill>
        <p:spPr>
          <a:xfrm>
            <a:off x="263352" y="-1179512"/>
            <a:ext cx="8556550" cy="8935311"/>
          </a:xfrm>
          <a:prstGeom prst="rect">
            <a:avLst/>
          </a:prstGeom>
          <a:noFill/>
          <a:ln>
            <a:noFill/>
          </a:ln>
        </p:spPr>
      </p:pic>
      <p:sp>
        <p:nvSpPr>
          <p:cNvPr id="115" name="Google Shape;115;p12"/>
          <p:cNvSpPr txBox="1"/>
          <p:nvPr/>
        </p:nvSpPr>
        <p:spPr>
          <a:xfrm>
            <a:off x="0" y="2780928"/>
            <a:ext cx="12192000" cy="10929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6500" u="none" cap="none" strike="noStrike">
                <a:solidFill>
                  <a:schemeClr val="lt1"/>
                </a:solidFill>
                <a:latin typeface="Calibri"/>
                <a:ea typeface="Calibri"/>
                <a:cs typeface="Calibri"/>
                <a:sym typeface="Calibri"/>
              </a:rPr>
              <a:t>Reading and spelling in school</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pic>
        <p:nvPicPr>
          <p:cNvPr id="120" name="Google Shape;120;p13"/>
          <p:cNvPicPr preferRelativeResize="0"/>
          <p:nvPr/>
        </p:nvPicPr>
        <p:blipFill rotWithShape="1">
          <a:blip r:embed="rId3">
            <a:alphaModFix/>
          </a:blip>
          <a:srcRect b="0" l="0" r="0" t="0"/>
          <a:stretch/>
        </p:blipFill>
        <p:spPr>
          <a:xfrm>
            <a:off x="2494137" y="1782133"/>
            <a:ext cx="3106041" cy="4444216"/>
          </a:xfrm>
          <a:prstGeom prst="rect">
            <a:avLst/>
          </a:prstGeom>
          <a:noFill/>
          <a:ln>
            <a:noFill/>
          </a:ln>
        </p:spPr>
      </p:pic>
      <p:pic>
        <p:nvPicPr>
          <p:cNvPr id="121" name="Google Shape;121;p13"/>
          <p:cNvPicPr preferRelativeResize="0"/>
          <p:nvPr/>
        </p:nvPicPr>
        <p:blipFill rotWithShape="1">
          <a:blip r:embed="rId4">
            <a:alphaModFix/>
          </a:blip>
          <a:srcRect b="0" l="0" r="0" t="0"/>
          <a:stretch/>
        </p:blipFill>
        <p:spPr>
          <a:xfrm>
            <a:off x="6400891" y="1758400"/>
            <a:ext cx="3118317" cy="4493324"/>
          </a:xfrm>
          <a:prstGeom prst="rect">
            <a:avLst/>
          </a:prstGeom>
          <a:noFill/>
          <a:ln>
            <a:noFill/>
          </a:ln>
        </p:spPr>
      </p:pic>
      <p:sp>
        <p:nvSpPr>
          <p:cNvPr id="122" name="Google Shape;122;p13"/>
          <p:cNvSpPr txBox="1"/>
          <p:nvPr>
            <p:ph type="title"/>
          </p:nvPr>
        </p:nvSpPr>
        <p:spPr>
          <a:xfrm>
            <a:off x="479376" y="332656"/>
            <a:ext cx="9793088" cy="1152128"/>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None/>
            </a:pPr>
            <a:r>
              <a:rPr lang="en-US"/>
              <a:t>Reading and spelling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14"/>
          <p:cNvSpPr/>
          <p:nvPr/>
        </p:nvSpPr>
        <p:spPr>
          <a:xfrm>
            <a:off x="263352" y="1628800"/>
            <a:ext cx="11665296" cy="4968552"/>
          </a:xfrm>
          <a:prstGeom prst="roundRect">
            <a:avLst>
              <a:gd fmla="val 4865" name="adj"/>
            </a:avLst>
          </a:prstGeom>
          <a:solidFill>
            <a:schemeClr val="accent2">
              <a:alpha val="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28" name="Google Shape;128;p14"/>
          <p:cNvSpPr txBox="1"/>
          <p:nvPr>
            <p:ph idx="1" type="body"/>
          </p:nvPr>
        </p:nvSpPr>
        <p:spPr>
          <a:xfrm>
            <a:off x="479376" y="2204864"/>
            <a:ext cx="5256584" cy="4392488"/>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accent2"/>
              </a:buClr>
              <a:buSzPts val="8000"/>
              <a:buNone/>
            </a:pPr>
            <a:r>
              <a:rPr lang="en-US" sz="8000" u="sng">
                <a:solidFill>
                  <a:schemeClr val="accent2"/>
                </a:solidFill>
                <a:latin typeface="Calibri"/>
                <a:ea typeface="Calibri"/>
                <a:cs typeface="Calibri"/>
                <a:sym typeface="Calibri"/>
              </a:rPr>
              <a:t>sh</a:t>
            </a:r>
            <a:r>
              <a:rPr lang="en-US" sz="8000">
                <a:solidFill>
                  <a:schemeClr val="dk1"/>
                </a:solidFill>
                <a:latin typeface="Calibri"/>
                <a:ea typeface="Calibri"/>
                <a:cs typeface="Calibri"/>
                <a:sym typeface="Calibri"/>
              </a:rPr>
              <a:t>ell</a:t>
            </a:r>
            <a:endParaRPr/>
          </a:p>
          <a:p>
            <a:pPr indent="0" lvl="0" marL="0" rtl="0" algn="ctr">
              <a:lnSpc>
                <a:spcPct val="90000"/>
              </a:lnSpc>
              <a:spcBef>
                <a:spcPts val="1000"/>
              </a:spcBef>
              <a:spcAft>
                <a:spcPts val="0"/>
              </a:spcAft>
              <a:buClr>
                <a:schemeClr val="accent2"/>
              </a:buClr>
              <a:buSzPts val="8000"/>
              <a:buNone/>
            </a:pPr>
            <a:r>
              <a:rPr lang="en-US" sz="8000" u="sng">
                <a:solidFill>
                  <a:schemeClr val="accent2"/>
                </a:solidFill>
                <a:latin typeface="Calibri"/>
                <a:ea typeface="Calibri"/>
                <a:cs typeface="Calibri"/>
                <a:sym typeface="Calibri"/>
              </a:rPr>
              <a:t>ch</a:t>
            </a:r>
            <a:r>
              <a:rPr lang="en-US" sz="8000">
                <a:solidFill>
                  <a:schemeClr val="dk1"/>
                </a:solidFill>
                <a:latin typeface="Calibri"/>
                <a:ea typeface="Calibri"/>
                <a:cs typeface="Calibri"/>
                <a:sym typeface="Calibri"/>
              </a:rPr>
              <a:t>ef</a:t>
            </a:r>
            <a:endParaRPr/>
          </a:p>
          <a:p>
            <a:pPr indent="0" lvl="0" marL="0" rtl="0" algn="ctr">
              <a:lnSpc>
                <a:spcPct val="90000"/>
              </a:lnSpc>
              <a:spcBef>
                <a:spcPts val="1000"/>
              </a:spcBef>
              <a:spcAft>
                <a:spcPts val="0"/>
              </a:spcAft>
              <a:buClr>
                <a:schemeClr val="dk1"/>
              </a:buClr>
              <a:buSzPts val="8000"/>
              <a:buNone/>
            </a:pPr>
            <a:r>
              <a:rPr lang="en-US" sz="8000">
                <a:solidFill>
                  <a:schemeClr val="dk1"/>
                </a:solidFill>
                <a:latin typeface="Calibri"/>
                <a:ea typeface="Calibri"/>
                <a:cs typeface="Calibri"/>
                <a:sym typeface="Calibri"/>
              </a:rPr>
              <a:t>spe</a:t>
            </a:r>
            <a:r>
              <a:rPr lang="en-US" sz="8000" u="sng">
                <a:solidFill>
                  <a:schemeClr val="accent2"/>
                </a:solidFill>
                <a:latin typeface="Calibri"/>
                <a:ea typeface="Calibri"/>
                <a:cs typeface="Calibri"/>
                <a:sym typeface="Calibri"/>
              </a:rPr>
              <a:t>ci</a:t>
            </a:r>
            <a:r>
              <a:rPr lang="en-US" sz="8000">
                <a:solidFill>
                  <a:schemeClr val="dk1"/>
                </a:solidFill>
                <a:latin typeface="Calibri"/>
                <a:ea typeface="Calibri"/>
                <a:cs typeface="Calibri"/>
                <a:sym typeface="Calibri"/>
              </a:rPr>
              <a:t>al</a:t>
            </a:r>
            <a:endParaRPr sz="9600">
              <a:solidFill>
                <a:schemeClr val="dk1"/>
              </a:solidFill>
              <a:latin typeface="Calibri"/>
              <a:ea typeface="Calibri"/>
              <a:cs typeface="Calibri"/>
              <a:sym typeface="Calibri"/>
            </a:endParaRPr>
          </a:p>
        </p:txBody>
      </p:sp>
      <p:sp>
        <p:nvSpPr>
          <p:cNvPr id="129" name="Google Shape;129;p14"/>
          <p:cNvSpPr txBox="1"/>
          <p:nvPr>
            <p:ph type="title"/>
          </p:nvPr>
        </p:nvSpPr>
        <p:spPr>
          <a:xfrm>
            <a:off x="479376" y="332656"/>
            <a:ext cx="9793088" cy="1152128"/>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None/>
            </a:pPr>
            <a:r>
              <a:rPr lang="en-US"/>
              <a:t>And all the different ways to write </a:t>
            </a:r>
            <a:br>
              <a:rPr lang="en-US"/>
            </a:br>
            <a:r>
              <a:rPr lang="en-US"/>
              <a:t>the phoneme sh:</a:t>
            </a:r>
            <a:endParaRPr/>
          </a:p>
        </p:txBody>
      </p:sp>
      <p:sp>
        <p:nvSpPr>
          <p:cNvPr id="130" name="Google Shape;130;p14"/>
          <p:cNvSpPr txBox="1"/>
          <p:nvPr>
            <p:ph idx="2" type="body"/>
          </p:nvPr>
        </p:nvSpPr>
        <p:spPr>
          <a:xfrm>
            <a:off x="6240016" y="2204864"/>
            <a:ext cx="5256584" cy="4392488"/>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8000"/>
              <a:buNone/>
            </a:pPr>
            <a:r>
              <a:rPr lang="en-US" sz="8000">
                <a:solidFill>
                  <a:schemeClr val="dk1"/>
                </a:solidFill>
                <a:latin typeface="Calibri"/>
                <a:ea typeface="Calibri"/>
                <a:cs typeface="Calibri"/>
                <a:sym typeface="Calibri"/>
              </a:rPr>
              <a:t>cap</a:t>
            </a:r>
            <a:r>
              <a:rPr lang="en-US" sz="8000" u="sng">
                <a:solidFill>
                  <a:schemeClr val="accent2"/>
                </a:solidFill>
                <a:latin typeface="Calibri"/>
                <a:ea typeface="Calibri"/>
                <a:cs typeface="Calibri"/>
                <a:sym typeface="Calibri"/>
              </a:rPr>
              <a:t>ti</a:t>
            </a:r>
            <a:r>
              <a:rPr lang="en-US" sz="8000">
                <a:solidFill>
                  <a:schemeClr val="dk1"/>
                </a:solidFill>
                <a:latin typeface="Calibri"/>
                <a:ea typeface="Calibri"/>
                <a:cs typeface="Calibri"/>
                <a:sym typeface="Calibri"/>
              </a:rPr>
              <a:t>on</a:t>
            </a:r>
            <a:endParaRPr/>
          </a:p>
          <a:p>
            <a:pPr indent="0" lvl="0" marL="0" rtl="0" algn="ctr">
              <a:lnSpc>
                <a:spcPct val="90000"/>
              </a:lnSpc>
              <a:spcBef>
                <a:spcPts val="1000"/>
              </a:spcBef>
              <a:spcAft>
                <a:spcPts val="0"/>
              </a:spcAft>
              <a:buClr>
                <a:schemeClr val="dk1"/>
              </a:buClr>
              <a:buSzPts val="8000"/>
              <a:buNone/>
            </a:pPr>
            <a:r>
              <a:rPr lang="en-US" sz="8000">
                <a:solidFill>
                  <a:schemeClr val="dk1"/>
                </a:solidFill>
                <a:latin typeface="Calibri"/>
                <a:ea typeface="Calibri"/>
                <a:cs typeface="Calibri"/>
                <a:sym typeface="Calibri"/>
              </a:rPr>
              <a:t>man</a:t>
            </a:r>
            <a:r>
              <a:rPr lang="en-US" sz="8000" u="sng">
                <a:solidFill>
                  <a:schemeClr val="accent2"/>
                </a:solidFill>
                <a:latin typeface="Calibri"/>
                <a:ea typeface="Calibri"/>
                <a:cs typeface="Calibri"/>
                <a:sym typeface="Calibri"/>
              </a:rPr>
              <a:t>si</a:t>
            </a:r>
            <a:r>
              <a:rPr lang="en-US" sz="8000">
                <a:solidFill>
                  <a:schemeClr val="dk1"/>
                </a:solidFill>
                <a:latin typeface="Calibri"/>
                <a:ea typeface="Calibri"/>
                <a:cs typeface="Calibri"/>
                <a:sym typeface="Calibri"/>
              </a:rPr>
              <a:t>on</a:t>
            </a:r>
            <a:endParaRPr/>
          </a:p>
          <a:p>
            <a:pPr indent="0" lvl="0" marL="0" rtl="0" algn="ctr">
              <a:lnSpc>
                <a:spcPct val="90000"/>
              </a:lnSpc>
              <a:spcBef>
                <a:spcPts val="1000"/>
              </a:spcBef>
              <a:spcAft>
                <a:spcPts val="0"/>
              </a:spcAft>
              <a:buClr>
                <a:schemeClr val="dk1"/>
              </a:buClr>
              <a:buSzPts val="8000"/>
              <a:buNone/>
            </a:pPr>
            <a:r>
              <a:rPr lang="en-US" sz="8000">
                <a:solidFill>
                  <a:schemeClr val="dk1"/>
                </a:solidFill>
                <a:latin typeface="Calibri"/>
                <a:ea typeface="Calibri"/>
                <a:cs typeface="Calibri"/>
                <a:sym typeface="Calibri"/>
              </a:rPr>
              <a:t>pa</a:t>
            </a:r>
            <a:r>
              <a:rPr lang="en-US" sz="8000" u="sng">
                <a:solidFill>
                  <a:schemeClr val="accent2"/>
                </a:solidFill>
                <a:latin typeface="Calibri"/>
                <a:ea typeface="Calibri"/>
                <a:cs typeface="Calibri"/>
                <a:sym typeface="Calibri"/>
              </a:rPr>
              <a:t>ssi</a:t>
            </a:r>
            <a:r>
              <a:rPr lang="en-US" sz="8000">
                <a:solidFill>
                  <a:schemeClr val="dk1"/>
                </a:solidFill>
                <a:latin typeface="Calibri"/>
                <a:ea typeface="Calibri"/>
                <a:cs typeface="Calibri"/>
                <a:sym typeface="Calibri"/>
              </a:rPr>
              <a:t>on</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16"/>
          <p:cNvSpPr txBox="1"/>
          <p:nvPr>
            <p:ph idx="1" type="body"/>
          </p:nvPr>
        </p:nvSpPr>
        <p:spPr>
          <a:xfrm>
            <a:off x="479376" y="2564904"/>
            <a:ext cx="4176464" cy="3744416"/>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3200"/>
              <a:buChar char="•"/>
            </a:pPr>
            <a:r>
              <a:rPr lang="en-US" sz="3200">
                <a:solidFill>
                  <a:schemeClr val="dk1"/>
                </a:solidFill>
              </a:rPr>
              <a:t>Say the word.</a:t>
            </a:r>
            <a:endParaRPr/>
          </a:p>
          <a:p>
            <a:pPr indent="-228600" lvl="0" marL="228600" rtl="0" algn="l">
              <a:lnSpc>
                <a:spcPct val="90000"/>
              </a:lnSpc>
              <a:spcBef>
                <a:spcPts val="1000"/>
              </a:spcBef>
              <a:spcAft>
                <a:spcPts val="0"/>
              </a:spcAft>
              <a:buClr>
                <a:schemeClr val="dk1"/>
              </a:buClr>
              <a:buSzPts val="3200"/>
              <a:buChar char="•"/>
            </a:pPr>
            <a:r>
              <a:rPr lang="en-US" sz="3200">
                <a:solidFill>
                  <a:schemeClr val="dk1"/>
                </a:solidFill>
              </a:rPr>
              <a:t>Segment the sounds.</a:t>
            </a:r>
            <a:endParaRPr/>
          </a:p>
          <a:p>
            <a:pPr indent="-228600" lvl="0" marL="228600" rtl="0" algn="l">
              <a:lnSpc>
                <a:spcPct val="90000"/>
              </a:lnSpc>
              <a:spcBef>
                <a:spcPts val="1000"/>
              </a:spcBef>
              <a:spcAft>
                <a:spcPts val="0"/>
              </a:spcAft>
              <a:buClr>
                <a:schemeClr val="dk1"/>
              </a:buClr>
              <a:buSzPts val="3200"/>
              <a:buChar char="•"/>
            </a:pPr>
            <a:r>
              <a:rPr lang="en-US" sz="3200">
                <a:solidFill>
                  <a:schemeClr val="dk1"/>
                </a:solidFill>
              </a:rPr>
              <a:t>Count the sounds.</a:t>
            </a:r>
            <a:endParaRPr/>
          </a:p>
          <a:p>
            <a:pPr indent="-228600" lvl="0" marL="228600" rtl="0" algn="l">
              <a:lnSpc>
                <a:spcPct val="90000"/>
              </a:lnSpc>
              <a:spcBef>
                <a:spcPts val="1000"/>
              </a:spcBef>
              <a:spcAft>
                <a:spcPts val="0"/>
              </a:spcAft>
              <a:buClr>
                <a:schemeClr val="dk1"/>
              </a:buClr>
              <a:buSzPts val="3200"/>
              <a:buChar char="•"/>
            </a:pPr>
            <a:r>
              <a:rPr lang="en-US" sz="3200">
                <a:solidFill>
                  <a:schemeClr val="dk1"/>
                </a:solidFill>
              </a:rPr>
              <a:t>Write them down.</a:t>
            </a:r>
            <a:endParaRPr/>
          </a:p>
        </p:txBody>
      </p:sp>
      <p:sp>
        <p:nvSpPr>
          <p:cNvPr id="136" name="Google Shape;136;p16"/>
          <p:cNvSpPr txBox="1"/>
          <p:nvPr>
            <p:ph type="title"/>
          </p:nvPr>
        </p:nvSpPr>
        <p:spPr>
          <a:xfrm>
            <a:off x="479376" y="332656"/>
            <a:ext cx="9793088" cy="1152128"/>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None/>
            </a:pPr>
            <a:r>
              <a:rPr lang="en-US"/>
              <a:t>Spelling</a:t>
            </a:r>
            <a:endParaRPr/>
          </a:p>
        </p:txBody>
      </p:sp>
      <p:pic>
        <p:nvPicPr>
          <p:cNvPr descr="A picture containing person, indoor, wall&#10;&#10;Description automatically generated" id="137" name="Google Shape;137;p16"/>
          <p:cNvPicPr preferRelativeResize="0"/>
          <p:nvPr/>
        </p:nvPicPr>
        <p:blipFill rotWithShape="1">
          <a:blip r:embed="rId3">
            <a:alphaModFix/>
          </a:blip>
          <a:srcRect b="0" l="0" r="0" t="0"/>
          <a:stretch/>
        </p:blipFill>
        <p:spPr>
          <a:xfrm>
            <a:off x="4891253" y="1801214"/>
            <a:ext cx="6741316" cy="4490459"/>
          </a:xfrm>
          <a:prstGeom prst="roundRect">
            <a:avLst>
              <a:gd fmla="val 3608" name="adj"/>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17"/>
          <p:cNvSpPr txBox="1"/>
          <p:nvPr>
            <p:ph idx="1" type="body"/>
          </p:nvPr>
        </p:nvSpPr>
        <p:spPr>
          <a:xfrm>
            <a:off x="479376" y="2556242"/>
            <a:ext cx="5616624" cy="339303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2800"/>
              <a:buNone/>
            </a:pPr>
            <a:r>
              <a:rPr b="1" lang="en-US">
                <a:solidFill>
                  <a:schemeClr val="dk2"/>
                </a:solidFill>
              </a:rPr>
              <a:t>Reading practice sessions are: </a:t>
            </a:r>
            <a:endParaRPr/>
          </a:p>
          <a:p>
            <a:pPr indent="-228600" lvl="0" marL="228600" rtl="0" algn="l">
              <a:lnSpc>
                <a:spcPct val="90000"/>
              </a:lnSpc>
              <a:spcBef>
                <a:spcPts val="1000"/>
              </a:spcBef>
              <a:spcAft>
                <a:spcPts val="0"/>
              </a:spcAft>
              <a:buClr>
                <a:schemeClr val="dk1"/>
              </a:buClr>
              <a:buSzPts val="2800"/>
              <a:buChar char="•"/>
            </a:pPr>
            <a:r>
              <a:rPr lang="en-US">
                <a:solidFill>
                  <a:schemeClr val="dk1"/>
                </a:solidFill>
              </a:rPr>
              <a:t>timetabled twice a week </a:t>
            </a:r>
            <a:endParaRPr/>
          </a:p>
          <a:p>
            <a:pPr indent="-228600" lvl="0" marL="228600" rtl="0" algn="l">
              <a:lnSpc>
                <a:spcPct val="90000"/>
              </a:lnSpc>
              <a:spcBef>
                <a:spcPts val="1000"/>
              </a:spcBef>
              <a:spcAft>
                <a:spcPts val="0"/>
              </a:spcAft>
              <a:buClr>
                <a:schemeClr val="dk1"/>
              </a:buClr>
              <a:buSzPts val="2800"/>
              <a:buChar char="•"/>
            </a:pPr>
            <a:r>
              <a:rPr lang="en-US">
                <a:solidFill>
                  <a:schemeClr val="dk1"/>
                </a:solidFill>
              </a:rPr>
              <a:t>taught by a trained teacher/teaching assistant</a:t>
            </a:r>
            <a:endParaRPr/>
          </a:p>
          <a:p>
            <a:pPr indent="-228600" lvl="0" marL="228600" rtl="0" algn="l">
              <a:lnSpc>
                <a:spcPct val="90000"/>
              </a:lnSpc>
              <a:spcBef>
                <a:spcPts val="1000"/>
              </a:spcBef>
              <a:spcAft>
                <a:spcPts val="0"/>
              </a:spcAft>
              <a:buClr>
                <a:schemeClr val="dk1"/>
              </a:buClr>
              <a:buSzPts val="2800"/>
              <a:buChar char="•"/>
            </a:pPr>
            <a:r>
              <a:rPr lang="en-US">
                <a:solidFill>
                  <a:schemeClr val="dk1"/>
                </a:solidFill>
              </a:rPr>
              <a:t>taught in small groups.</a:t>
            </a:r>
            <a:endParaRPr>
              <a:solidFill>
                <a:schemeClr val="dk1"/>
              </a:solidFill>
            </a:endParaRPr>
          </a:p>
        </p:txBody>
      </p:sp>
      <p:sp>
        <p:nvSpPr>
          <p:cNvPr id="143" name="Google Shape;143;p17"/>
          <p:cNvSpPr txBox="1"/>
          <p:nvPr>
            <p:ph type="title"/>
          </p:nvPr>
        </p:nvSpPr>
        <p:spPr>
          <a:xfrm>
            <a:off x="479376" y="332656"/>
            <a:ext cx="9793088" cy="1152128"/>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None/>
            </a:pPr>
            <a:r>
              <a:rPr lang="en-US"/>
              <a:t>How do we teach reading in books?</a:t>
            </a:r>
            <a:endParaRPr/>
          </a:p>
        </p:txBody>
      </p:sp>
      <p:pic>
        <p:nvPicPr>
          <p:cNvPr id="144" name="Google Shape;144;p17"/>
          <p:cNvPicPr preferRelativeResize="0"/>
          <p:nvPr/>
        </p:nvPicPr>
        <p:blipFill rotWithShape="1">
          <a:blip r:embed="rId3">
            <a:alphaModFix/>
          </a:blip>
          <a:srcRect b="0" l="0" r="0" t="0"/>
          <a:stretch/>
        </p:blipFill>
        <p:spPr>
          <a:xfrm>
            <a:off x="6456040" y="1717880"/>
            <a:ext cx="2402504" cy="2287184"/>
          </a:xfrm>
          <a:prstGeom prst="rect">
            <a:avLst/>
          </a:prstGeom>
          <a:noFill/>
          <a:ln>
            <a:noFill/>
          </a:ln>
        </p:spPr>
      </p:pic>
      <p:pic>
        <p:nvPicPr>
          <p:cNvPr id="145" name="Google Shape;145;p17"/>
          <p:cNvPicPr preferRelativeResize="0"/>
          <p:nvPr/>
        </p:nvPicPr>
        <p:blipFill rotWithShape="1">
          <a:blip r:embed="rId4">
            <a:alphaModFix/>
          </a:blip>
          <a:srcRect b="0" l="0" r="0" t="0"/>
          <a:stretch/>
        </p:blipFill>
        <p:spPr>
          <a:xfrm>
            <a:off x="6456040" y="4166152"/>
            <a:ext cx="2402504" cy="2287184"/>
          </a:xfrm>
          <a:prstGeom prst="rect">
            <a:avLst/>
          </a:prstGeom>
          <a:noFill/>
          <a:ln>
            <a:noFill/>
          </a:ln>
        </p:spPr>
      </p:pic>
      <p:pic>
        <p:nvPicPr>
          <p:cNvPr id="146" name="Google Shape;146;p17"/>
          <p:cNvPicPr preferRelativeResize="0"/>
          <p:nvPr/>
        </p:nvPicPr>
        <p:blipFill rotWithShape="1">
          <a:blip r:embed="rId5">
            <a:alphaModFix/>
          </a:blip>
          <a:srcRect b="0" l="0" r="0" t="0"/>
          <a:stretch/>
        </p:blipFill>
        <p:spPr>
          <a:xfrm>
            <a:off x="9066955" y="2556242"/>
            <a:ext cx="2504138" cy="308509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18"/>
          <p:cNvSpPr txBox="1"/>
          <p:nvPr/>
        </p:nvSpPr>
        <p:spPr>
          <a:xfrm>
            <a:off x="263352" y="332656"/>
            <a:ext cx="9937104" cy="1152128"/>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None/>
            </a:pPr>
            <a:r>
              <a:t/>
            </a:r>
            <a:endParaRPr b="0" i="0" sz="4000" u="none" cap="none" strike="noStrike">
              <a:solidFill>
                <a:schemeClr val="accent1"/>
              </a:solidFill>
              <a:latin typeface="Calibri"/>
              <a:ea typeface="Calibri"/>
              <a:cs typeface="Calibri"/>
              <a:sym typeface="Calibri"/>
            </a:endParaRPr>
          </a:p>
        </p:txBody>
      </p:sp>
      <p:pic>
        <p:nvPicPr>
          <p:cNvPr descr="A picture containing table&#10;&#10;Description automatically generated" id="152" name="Google Shape;152;p18"/>
          <p:cNvPicPr preferRelativeResize="0"/>
          <p:nvPr/>
        </p:nvPicPr>
        <p:blipFill rotWithShape="1">
          <a:blip r:embed="rId3">
            <a:alphaModFix/>
          </a:blip>
          <a:srcRect b="0" l="0" r="0" t="0"/>
          <a:stretch/>
        </p:blipFill>
        <p:spPr>
          <a:xfrm>
            <a:off x="609950" y="2086205"/>
            <a:ext cx="4348233" cy="3816423"/>
          </a:xfrm>
          <a:prstGeom prst="roundRect">
            <a:avLst>
              <a:gd fmla="val 3343" name="adj"/>
            </a:avLst>
          </a:prstGeom>
          <a:noFill/>
          <a:ln>
            <a:noFill/>
          </a:ln>
        </p:spPr>
      </p:pic>
      <p:sp>
        <p:nvSpPr>
          <p:cNvPr id="153" name="Google Shape;153;p18"/>
          <p:cNvSpPr txBox="1"/>
          <p:nvPr>
            <p:ph type="title"/>
          </p:nvPr>
        </p:nvSpPr>
        <p:spPr>
          <a:xfrm>
            <a:off x="479376" y="332656"/>
            <a:ext cx="8064896" cy="1152128"/>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None/>
            </a:pPr>
            <a:r>
              <a:rPr lang="en-US"/>
              <a:t>We use assessment to match your child the right level of book</a:t>
            </a:r>
            <a:endParaRPr/>
          </a:p>
        </p:txBody>
      </p:sp>
      <p:cxnSp>
        <p:nvCxnSpPr>
          <p:cNvPr id="154" name="Google Shape;154;p18"/>
          <p:cNvCxnSpPr/>
          <p:nvPr/>
        </p:nvCxnSpPr>
        <p:spPr>
          <a:xfrm>
            <a:off x="5447928" y="4064263"/>
            <a:ext cx="936104" cy="0"/>
          </a:xfrm>
          <a:prstGeom prst="straightConnector1">
            <a:avLst/>
          </a:prstGeom>
          <a:noFill/>
          <a:ln cap="flat" cmpd="sng" w="47625">
            <a:solidFill>
              <a:schemeClr val="accent1"/>
            </a:solidFill>
            <a:prstDash val="solid"/>
            <a:miter lim="800000"/>
            <a:headEnd len="sm" w="sm" type="none"/>
            <a:tailEnd len="med" w="med" type="stealth"/>
          </a:ln>
        </p:spPr>
      </p:cxnSp>
      <p:pic>
        <p:nvPicPr>
          <p:cNvPr id="155" name="Google Shape;155;p18"/>
          <p:cNvPicPr preferRelativeResize="0"/>
          <p:nvPr/>
        </p:nvPicPr>
        <p:blipFill rotWithShape="1">
          <a:blip r:embed="rId4">
            <a:alphaModFix/>
          </a:blip>
          <a:srcRect b="0" l="0" r="0" t="0"/>
          <a:stretch/>
        </p:blipFill>
        <p:spPr>
          <a:xfrm>
            <a:off x="6812737" y="2132856"/>
            <a:ext cx="2795209" cy="2638677"/>
          </a:xfrm>
          <a:prstGeom prst="rect">
            <a:avLst/>
          </a:prstGeom>
          <a:noFill/>
          <a:ln>
            <a:noFill/>
          </a:ln>
        </p:spPr>
      </p:pic>
      <p:pic>
        <p:nvPicPr>
          <p:cNvPr id="156" name="Google Shape;156;p18"/>
          <p:cNvPicPr preferRelativeResize="0"/>
          <p:nvPr/>
        </p:nvPicPr>
        <p:blipFill rotWithShape="1">
          <a:blip r:embed="rId5">
            <a:alphaModFix/>
          </a:blip>
          <a:srcRect b="0" l="0" r="0" t="0"/>
          <a:stretch/>
        </p:blipFill>
        <p:spPr>
          <a:xfrm>
            <a:off x="7533312" y="2739334"/>
            <a:ext cx="2795209" cy="2649858"/>
          </a:xfrm>
          <a:prstGeom prst="rect">
            <a:avLst/>
          </a:prstGeom>
          <a:noFill/>
          <a:ln>
            <a:noFill/>
          </a:ln>
        </p:spPr>
      </p:pic>
      <p:pic>
        <p:nvPicPr>
          <p:cNvPr id="157" name="Google Shape;157;p18"/>
          <p:cNvPicPr preferRelativeResize="0"/>
          <p:nvPr/>
        </p:nvPicPr>
        <p:blipFill rotWithShape="1">
          <a:blip r:embed="rId6">
            <a:alphaModFix/>
          </a:blip>
          <a:srcRect b="0" l="0" r="0" t="0"/>
          <a:stretch/>
        </p:blipFill>
        <p:spPr>
          <a:xfrm>
            <a:off x="8241582" y="3253987"/>
            <a:ext cx="2795209" cy="264985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1" name="Shape 161"/>
        <p:cNvGrpSpPr/>
        <p:nvPr/>
      </p:nvGrpSpPr>
      <p:grpSpPr>
        <a:xfrm>
          <a:off x="0" y="0"/>
          <a:ext cx="0" cy="0"/>
          <a:chOff x="0" y="0"/>
          <a:chExt cx="0" cy="0"/>
        </a:xfrm>
      </p:grpSpPr>
      <p:pic>
        <p:nvPicPr>
          <p:cNvPr descr="A child writing on a piece of paper&#10;&#10;Description automatically generated with medium confidence" id="162" name="Google Shape;162;p19"/>
          <p:cNvPicPr preferRelativeResize="0"/>
          <p:nvPr/>
        </p:nvPicPr>
        <p:blipFill rotWithShape="1">
          <a:blip r:embed="rId3">
            <a:alphaModFix/>
          </a:blip>
          <a:srcRect b="0" l="0" r="0" t="0"/>
          <a:stretch/>
        </p:blipFill>
        <p:spPr>
          <a:xfrm>
            <a:off x="5951984" y="1968267"/>
            <a:ext cx="5760639" cy="3909005"/>
          </a:xfrm>
          <a:prstGeom prst="roundRect">
            <a:avLst>
              <a:gd fmla="val 4317" name="adj"/>
            </a:avLst>
          </a:prstGeom>
          <a:noFill/>
          <a:ln>
            <a:noFill/>
          </a:ln>
        </p:spPr>
      </p:pic>
      <p:sp>
        <p:nvSpPr>
          <p:cNvPr id="163" name="Google Shape;163;p19"/>
          <p:cNvSpPr txBox="1"/>
          <p:nvPr>
            <p:ph idx="1" type="body"/>
          </p:nvPr>
        </p:nvSpPr>
        <p:spPr>
          <a:xfrm>
            <a:off x="479376" y="1916832"/>
            <a:ext cx="5328592" cy="439248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accent2"/>
              </a:buClr>
              <a:buSzPts val="2400"/>
              <a:buNone/>
            </a:pPr>
            <a:r>
              <a:rPr b="1" lang="en-US" sz="2400">
                <a:solidFill>
                  <a:schemeClr val="accent2"/>
                </a:solidFill>
              </a:rPr>
              <a:t>This means that your child should: </a:t>
            </a:r>
            <a:endParaRPr/>
          </a:p>
          <a:p>
            <a:pPr indent="-228600" lvl="0" marL="228600" rtl="0" algn="l">
              <a:lnSpc>
                <a:spcPct val="90000"/>
              </a:lnSpc>
              <a:spcBef>
                <a:spcPts val="1000"/>
              </a:spcBef>
              <a:spcAft>
                <a:spcPts val="0"/>
              </a:spcAft>
              <a:buClr>
                <a:srgbClr val="262626"/>
              </a:buClr>
              <a:buSzPts val="2400"/>
              <a:buChar char="•"/>
            </a:pPr>
            <a:r>
              <a:rPr lang="en-US" sz="2400">
                <a:solidFill>
                  <a:srgbClr val="262626"/>
                </a:solidFill>
              </a:rPr>
              <a:t>Know all the sounds and tricky words in their phonics book well</a:t>
            </a:r>
            <a:endParaRPr/>
          </a:p>
          <a:p>
            <a:pPr indent="-228600" lvl="0" marL="228600" rtl="0" algn="l">
              <a:lnSpc>
                <a:spcPct val="90000"/>
              </a:lnSpc>
              <a:spcBef>
                <a:spcPts val="1000"/>
              </a:spcBef>
              <a:spcAft>
                <a:spcPts val="0"/>
              </a:spcAft>
              <a:buClr>
                <a:srgbClr val="262626"/>
              </a:buClr>
              <a:buSzPts val="2400"/>
              <a:buChar char="•"/>
            </a:pPr>
            <a:r>
              <a:rPr lang="en-US" sz="2400">
                <a:solidFill>
                  <a:srgbClr val="262626"/>
                </a:solidFill>
              </a:rPr>
              <a:t>Read many of the words by silent blending (in their head) – their reading will be automatic</a:t>
            </a:r>
            <a:endParaRPr/>
          </a:p>
          <a:p>
            <a:pPr indent="-228600" lvl="0" marL="228600" rtl="0" algn="l">
              <a:lnSpc>
                <a:spcPct val="90000"/>
              </a:lnSpc>
              <a:spcBef>
                <a:spcPts val="1000"/>
              </a:spcBef>
              <a:spcAft>
                <a:spcPts val="0"/>
              </a:spcAft>
              <a:buClr>
                <a:srgbClr val="262626"/>
              </a:buClr>
              <a:buSzPts val="2400"/>
              <a:buChar char="•"/>
            </a:pPr>
            <a:r>
              <a:rPr lang="en-US" sz="2400">
                <a:solidFill>
                  <a:srgbClr val="262626"/>
                </a:solidFill>
              </a:rPr>
              <a:t>Only need to stop and sound out about 5% of the words by the time they bring the book home – but they should be able to do this on their own.</a:t>
            </a:r>
            <a:endParaRPr/>
          </a:p>
          <a:p>
            <a:pPr indent="-50800" lvl="0" marL="228600" rtl="0" algn="l">
              <a:lnSpc>
                <a:spcPct val="90000"/>
              </a:lnSpc>
              <a:spcBef>
                <a:spcPts val="1000"/>
              </a:spcBef>
              <a:spcAft>
                <a:spcPts val="0"/>
              </a:spcAft>
              <a:buClr>
                <a:srgbClr val="595959"/>
              </a:buClr>
              <a:buSzPts val="2800"/>
              <a:buNone/>
            </a:pPr>
            <a:r>
              <a:t/>
            </a:r>
            <a:endParaRPr>
              <a:solidFill>
                <a:srgbClr val="262626"/>
              </a:solidFill>
            </a:endParaRPr>
          </a:p>
          <a:p>
            <a:pPr indent="-50800" lvl="0" marL="228600" rtl="0" algn="l">
              <a:lnSpc>
                <a:spcPct val="90000"/>
              </a:lnSpc>
              <a:spcBef>
                <a:spcPts val="1000"/>
              </a:spcBef>
              <a:spcAft>
                <a:spcPts val="0"/>
              </a:spcAft>
              <a:buClr>
                <a:srgbClr val="595959"/>
              </a:buClr>
              <a:buSzPts val="2800"/>
              <a:buNone/>
            </a:pPr>
            <a:r>
              <a:t/>
            </a:r>
            <a:endParaRPr>
              <a:solidFill>
                <a:srgbClr val="262626"/>
              </a:solidFill>
            </a:endParaRPr>
          </a:p>
        </p:txBody>
      </p:sp>
      <p:sp>
        <p:nvSpPr>
          <p:cNvPr id="164" name="Google Shape;164;p19"/>
          <p:cNvSpPr txBox="1"/>
          <p:nvPr>
            <p:ph type="title"/>
          </p:nvPr>
        </p:nvSpPr>
        <p:spPr>
          <a:xfrm>
            <a:off x="479376" y="332656"/>
            <a:ext cx="9793088" cy="115212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None/>
            </a:pPr>
            <a:r>
              <a:rPr lang="en-US" sz="3600"/>
              <a:t>Reading a book at the right level</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pic>
        <p:nvPicPr>
          <p:cNvPr id="169" name="Google Shape;169;p20"/>
          <p:cNvPicPr preferRelativeResize="0"/>
          <p:nvPr/>
        </p:nvPicPr>
        <p:blipFill rotWithShape="1">
          <a:blip r:embed="rId3">
            <a:alphaModFix amt="4000"/>
          </a:blip>
          <a:srcRect b="0" l="0" r="0" t="0"/>
          <a:stretch/>
        </p:blipFill>
        <p:spPr>
          <a:xfrm>
            <a:off x="263352" y="-1179512"/>
            <a:ext cx="8556550" cy="8935311"/>
          </a:xfrm>
          <a:prstGeom prst="rect">
            <a:avLst/>
          </a:prstGeom>
          <a:noFill/>
          <a:ln>
            <a:noFill/>
          </a:ln>
        </p:spPr>
      </p:pic>
      <p:sp>
        <p:nvSpPr>
          <p:cNvPr id="170" name="Google Shape;170;p20"/>
          <p:cNvSpPr txBox="1"/>
          <p:nvPr/>
        </p:nvSpPr>
        <p:spPr>
          <a:xfrm>
            <a:off x="0" y="2780928"/>
            <a:ext cx="12191999" cy="109260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6500" u="none" cap="none" strike="noStrike">
                <a:solidFill>
                  <a:schemeClr val="lt1"/>
                </a:solidFill>
                <a:latin typeface="Calibri"/>
                <a:ea typeface="Calibri"/>
                <a:cs typeface="Calibri"/>
                <a:sym typeface="Calibri"/>
              </a:rPr>
              <a:t>Reading at home</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21"/>
          <p:cNvSpPr txBox="1"/>
          <p:nvPr>
            <p:ph idx="1" type="body"/>
          </p:nvPr>
        </p:nvSpPr>
        <p:spPr>
          <a:xfrm>
            <a:off x="479376" y="2039943"/>
            <a:ext cx="6336704" cy="439248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accent2"/>
              </a:buClr>
              <a:buSzPts val="2400"/>
              <a:buNone/>
            </a:pPr>
            <a:r>
              <a:rPr b="1" lang="en-US" sz="2400">
                <a:solidFill>
                  <a:schemeClr val="accent2"/>
                </a:solidFill>
                <a:latin typeface="Calibri"/>
                <a:ea typeface="Calibri"/>
                <a:cs typeface="Calibri"/>
                <a:sym typeface="Calibri"/>
              </a:rPr>
              <a:t>Reading a book and </a:t>
            </a:r>
            <a:r>
              <a:rPr b="1" lang="en-US" sz="2400">
                <a:solidFill>
                  <a:schemeClr val="accent2"/>
                </a:solidFill>
              </a:rPr>
              <a:t>discussing it </a:t>
            </a:r>
            <a:r>
              <a:rPr b="1" lang="en-US" sz="2400">
                <a:solidFill>
                  <a:schemeClr val="accent2"/>
                </a:solidFill>
                <a:latin typeface="Calibri"/>
                <a:ea typeface="Calibri"/>
                <a:cs typeface="Calibri"/>
                <a:sym typeface="Calibri"/>
              </a:rPr>
              <a:t>ha</a:t>
            </a:r>
            <a:r>
              <a:rPr b="1" lang="en-US" sz="2400">
                <a:solidFill>
                  <a:schemeClr val="accent2"/>
                </a:solidFill>
              </a:rPr>
              <a:t>d </a:t>
            </a:r>
            <a:r>
              <a:rPr b="1" lang="en-US" sz="2400">
                <a:solidFill>
                  <a:schemeClr val="accent2"/>
                </a:solidFill>
                <a:latin typeface="Calibri"/>
                <a:ea typeface="Calibri"/>
                <a:cs typeface="Calibri"/>
                <a:sym typeface="Calibri"/>
              </a:rPr>
              <a:t>a positive impact</a:t>
            </a:r>
            <a:r>
              <a:rPr b="1" lang="en-US" sz="2400">
                <a:solidFill>
                  <a:schemeClr val="accent2"/>
                </a:solidFill>
              </a:rPr>
              <a:t> a year later o</a:t>
            </a:r>
            <a:r>
              <a:rPr b="1" lang="en-US" sz="2400">
                <a:solidFill>
                  <a:schemeClr val="accent2"/>
                </a:solidFill>
                <a:latin typeface="Calibri"/>
                <a:ea typeface="Calibri"/>
                <a:cs typeface="Calibri"/>
                <a:sym typeface="Calibri"/>
              </a:rPr>
              <a:t>n children’s ability to…</a:t>
            </a:r>
            <a:endParaRPr/>
          </a:p>
          <a:p>
            <a:pPr indent="-228600" lvl="0" marL="228600" rtl="0" algn="l">
              <a:lnSpc>
                <a:spcPct val="90000"/>
              </a:lnSpc>
              <a:spcBef>
                <a:spcPts val="1000"/>
              </a:spcBef>
              <a:spcAft>
                <a:spcPts val="0"/>
              </a:spcAft>
              <a:buClr>
                <a:srgbClr val="0C0C0C"/>
              </a:buClr>
              <a:buSzPts val="2400"/>
              <a:buChar char="•"/>
            </a:pPr>
            <a:r>
              <a:rPr lang="en-US" sz="2400">
                <a:solidFill>
                  <a:srgbClr val="0C0C0C"/>
                </a:solidFill>
                <a:latin typeface="Calibri"/>
                <a:ea typeface="Calibri"/>
                <a:cs typeface="Calibri"/>
                <a:sym typeface="Calibri"/>
              </a:rPr>
              <a:t>understand words and sentences</a:t>
            </a:r>
            <a:endParaRPr/>
          </a:p>
          <a:p>
            <a:pPr indent="-228600" lvl="0" marL="228600" rtl="0" algn="l">
              <a:lnSpc>
                <a:spcPct val="90000"/>
              </a:lnSpc>
              <a:spcBef>
                <a:spcPts val="1000"/>
              </a:spcBef>
              <a:spcAft>
                <a:spcPts val="0"/>
              </a:spcAft>
              <a:buClr>
                <a:srgbClr val="0C0C0C"/>
              </a:buClr>
              <a:buSzPts val="2400"/>
              <a:buChar char="•"/>
            </a:pPr>
            <a:r>
              <a:rPr lang="en-US" sz="2400">
                <a:solidFill>
                  <a:srgbClr val="0C0C0C"/>
                </a:solidFill>
                <a:latin typeface="Calibri"/>
                <a:ea typeface="Calibri"/>
                <a:cs typeface="Calibri"/>
                <a:sym typeface="Calibri"/>
              </a:rPr>
              <a:t>use a wide range of vocabulary </a:t>
            </a:r>
            <a:endParaRPr sz="2400">
              <a:solidFill>
                <a:srgbClr val="0C0C0C"/>
              </a:solidFill>
              <a:latin typeface="Calibri"/>
              <a:ea typeface="Calibri"/>
              <a:cs typeface="Calibri"/>
              <a:sym typeface="Calibri"/>
            </a:endParaRPr>
          </a:p>
          <a:p>
            <a:pPr indent="-228600" lvl="0" marL="228600" rtl="0" algn="l">
              <a:lnSpc>
                <a:spcPct val="90000"/>
              </a:lnSpc>
              <a:spcBef>
                <a:spcPts val="1000"/>
              </a:spcBef>
              <a:spcAft>
                <a:spcPts val="0"/>
              </a:spcAft>
              <a:buClr>
                <a:srgbClr val="0C0C0C"/>
              </a:buClr>
              <a:buSzPts val="2400"/>
              <a:buChar char="•"/>
            </a:pPr>
            <a:r>
              <a:rPr lang="en-US" sz="2400">
                <a:solidFill>
                  <a:srgbClr val="0C0C0C"/>
                </a:solidFill>
                <a:latin typeface="Calibri"/>
                <a:ea typeface="Calibri"/>
                <a:cs typeface="Calibri"/>
                <a:sym typeface="Calibri"/>
              </a:rPr>
              <a:t>develop listening comprehension skills.</a:t>
            </a:r>
            <a:endParaRPr sz="2400">
              <a:solidFill>
                <a:srgbClr val="0C0C0C"/>
              </a:solidFill>
              <a:latin typeface="Calibri"/>
              <a:ea typeface="Calibri"/>
              <a:cs typeface="Calibri"/>
              <a:sym typeface="Calibri"/>
            </a:endParaRPr>
          </a:p>
          <a:p>
            <a:pPr indent="0" lvl="0" marL="0" rtl="0" algn="l">
              <a:lnSpc>
                <a:spcPct val="90000"/>
              </a:lnSpc>
              <a:spcBef>
                <a:spcPts val="1000"/>
              </a:spcBef>
              <a:spcAft>
                <a:spcPts val="0"/>
              </a:spcAft>
              <a:buClr>
                <a:srgbClr val="0C0C0C"/>
              </a:buClr>
              <a:buSzPts val="2400"/>
              <a:buNone/>
            </a:pPr>
            <a:r>
              <a:rPr lang="en-US" sz="2400">
                <a:solidFill>
                  <a:srgbClr val="0C0C0C"/>
                </a:solidFill>
                <a:latin typeface="Calibri"/>
                <a:ea typeface="Calibri"/>
                <a:cs typeface="Calibri"/>
                <a:sym typeface="Calibri"/>
              </a:rPr>
              <a:t>The amount of books children were exposed to by age 6 was a positive predictor of their reading ability two years later.</a:t>
            </a:r>
            <a:endParaRPr/>
          </a:p>
          <a:p>
            <a:pPr indent="0" lvl="0" marL="0" rtl="0" algn="l">
              <a:lnSpc>
                <a:spcPct val="90000"/>
              </a:lnSpc>
              <a:spcBef>
                <a:spcPts val="1000"/>
              </a:spcBef>
              <a:spcAft>
                <a:spcPts val="0"/>
              </a:spcAft>
              <a:buClr>
                <a:srgbClr val="595959"/>
              </a:buClr>
              <a:buSzPts val="2400"/>
              <a:buNone/>
            </a:pPr>
            <a:r>
              <a:t/>
            </a:r>
            <a:endParaRPr sz="2400">
              <a:solidFill>
                <a:srgbClr val="0C0C0C"/>
              </a:solidFill>
              <a:latin typeface="Calibri"/>
              <a:ea typeface="Calibri"/>
              <a:cs typeface="Calibri"/>
              <a:sym typeface="Calibri"/>
            </a:endParaRPr>
          </a:p>
          <a:p>
            <a:pPr indent="0" lvl="0" marL="0" rtl="0" algn="l">
              <a:lnSpc>
                <a:spcPct val="90000"/>
              </a:lnSpc>
              <a:spcBef>
                <a:spcPts val="1000"/>
              </a:spcBef>
              <a:spcAft>
                <a:spcPts val="0"/>
              </a:spcAft>
              <a:buClr>
                <a:srgbClr val="595959"/>
              </a:buClr>
              <a:buSzPts val="2400"/>
              <a:buNone/>
            </a:pPr>
            <a:r>
              <a:t/>
            </a:r>
            <a:endParaRPr sz="2400">
              <a:solidFill>
                <a:srgbClr val="0C0C0C"/>
              </a:solidFill>
              <a:latin typeface="Calibri"/>
              <a:ea typeface="Calibri"/>
              <a:cs typeface="Calibri"/>
              <a:sym typeface="Calibri"/>
            </a:endParaRPr>
          </a:p>
          <a:p>
            <a:pPr indent="-76200" lvl="0" marL="228600" rtl="0" algn="l">
              <a:lnSpc>
                <a:spcPct val="90000"/>
              </a:lnSpc>
              <a:spcBef>
                <a:spcPts val="1000"/>
              </a:spcBef>
              <a:spcAft>
                <a:spcPts val="0"/>
              </a:spcAft>
              <a:buClr>
                <a:srgbClr val="595959"/>
              </a:buClr>
              <a:buSzPts val="2400"/>
              <a:buNone/>
            </a:pPr>
            <a:r>
              <a:t/>
            </a:r>
            <a:endParaRPr sz="2400">
              <a:solidFill>
                <a:srgbClr val="0C0C0C"/>
              </a:solidFill>
            </a:endParaRPr>
          </a:p>
        </p:txBody>
      </p:sp>
      <p:sp>
        <p:nvSpPr>
          <p:cNvPr id="176" name="Google Shape;176;p21"/>
          <p:cNvSpPr txBox="1"/>
          <p:nvPr>
            <p:ph type="title"/>
          </p:nvPr>
        </p:nvSpPr>
        <p:spPr>
          <a:xfrm>
            <a:off x="479376" y="332656"/>
            <a:ext cx="7632848" cy="1152128"/>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None/>
            </a:pPr>
            <a:r>
              <a:rPr lang="en-US"/>
              <a:t>The most important thing you can do is read with your child</a:t>
            </a:r>
            <a:endParaRPr/>
          </a:p>
        </p:txBody>
      </p:sp>
      <p:sp>
        <p:nvSpPr>
          <p:cNvPr id="177" name="Google Shape;177;p21"/>
          <p:cNvSpPr txBox="1"/>
          <p:nvPr/>
        </p:nvSpPr>
        <p:spPr>
          <a:xfrm>
            <a:off x="479376" y="6124654"/>
            <a:ext cx="9770110"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1" lang="en-US" sz="1400" u="none" cap="none" strike="noStrike">
                <a:solidFill>
                  <a:srgbClr val="595959"/>
                </a:solidFill>
                <a:latin typeface="Calibri"/>
                <a:ea typeface="Calibri"/>
                <a:cs typeface="Calibri"/>
                <a:sym typeface="Calibri"/>
              </a:rPr>
              <a:t>Parental involvement in the development of children’s reading skills:  A five-year longitudinal study </a:t>
            </a:r>
            <a:r>
              <a:rPr b="0" i="0" lang="en-US" sz="1400" u="none" cap="none" strike="noStrike">
                <a:solidFill>
                  <a:srgbClr val="595959"/>
                </a:solidFill>
                <a:latin typeface="Calibri"/>
                <a:ea typeface="Calibri"/>
                <a:cs typeface="Calibri"/>
                <a:sym typeface="Calibri"/>
              </a:rPr>
              <a:t>(2002) Senechal, M. and Lefvre, J</a:t>
            </a:r>
            <a:endParaRPr/>
          </a:p>
        </p:txBody>
      </p:sp>
      <p:pic>
        <p:nvPicPr>
          <p:cNvPr id="178" name="Google Shape;178;p21"/>
          <p:cNvPicPr preferRelativeResize="0"/>
          <p:nvPr/>
        </p:nvPicPr>
        <p:blipFill rotWithShape="1">
          <a:blip r:embed="rId3">
            <a:alphaModFix/>
          </a:blip>
          <a:srcRect b="0" l="0" r="0" t="-758"/>
          <a:stretch/>
        </p:blipFill>
        <p:spPr>
          <a:xfrm>
            <a:off x="7320136" y="1818287"/>
            <a:ext cx="4392488" cy="3909005"/>
          </a:xfrm>
          <a:prstGeom prst="roundRect">
            <a:avLst>
              <a:gd fmla="val 5225" name="adj"/>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pic>
        <p:nvPicPr>
          <p:cNvPr id="183" name="Google Shape;183;p22"/>
          <p:cNvPicPr preferRelativeResize="0"/>
          <p:nvPr/>
        </p:nvPicPr>
        <p:blipFill rotWithShape="1">
          <a:blip r:embed="rId3">
            <a:alphaModFix/>
          </a:blip>
          <a:srcRect b="0" l="0" r="0" t="0"/>
          <a:stretch/>
        </p:blipFill>
        <p:spPr>
          <a:xfrm>
            <a:off x="569873" y="2662727"/>
            <a:ext cx="2983849" cy="2828689"/>
          </a:xfrm>
          <a:prstGeom prst="rect">
            <a:avLst/>
          </a:prstGeom>
          <a:noFill/>
          <a:ln>
            <a:noFill/>
          </a:ln>
        </p:spPr>
      </p:pic>
      <p:pic>
        <p:nvPicPr>
          <p:cNvPr id="184" name="Google Shape;184;p22"/>
          <p:cNvPicPr preferRelativeResize="0"/>
          <p:nvPr/>
        </p:nvPicPr>
        <p:blipFill rotWithShape="1">
          <a:blip r:embed="rId4">
            <a:alphaModFix/>
          </a:blip>
          <a:srcRect b="0" l="0" r="0" t="0"/>
          <a:stretch/>
        </p:blipFill>
        <p:spPr>
          <a:xfrm>
            <a:off x="8706044" y="2274730"/>
            <a:ext cx="2902472" cy="3604683"/>
          </a:xfrm>
          <a:prstGeom prst="rect">
            <a:avLst/>
          </a:prstGeom>
          <a:noFill/>
          <a:ln>
            <a:noFill/>
          </a:ln>
        </p:spPr>
      </p:pic>
      <p:pic>
        <p:nvPicPr>
          <p:cNvPr id="185" name="Google Shape;185;p22"/>
          <p:cNvPicPr preferRelativeResize="0"/>
          <p:nvPr/>
        </p:nvPicPr>
        <p:blipFill rotWithShape="1">
          <a:blip r:embed="rId5">
            <a:alphaModFix/>
          </a:blip>
          <a:srcRect b="0" l="0" r="0" t="0"/>
          <a:stretch/>
        </p:blipFill>
        <p:spPr>
          <a:xfrm>
            <a:off x="2120786" y="1273960"/>
            <a:ext cx="7950430" cy="5250283"/>
          </a:xfrm>
          <a:prstGeom prst="rect">
            <a:avLst/>
          </a:prstGeom>
          <a:noFill/>
          <a:ln>
            <a:noFill/>
          </a:ln>
        </p:spPr>
      </p:pic>
      <p:sp>
        <p:nvSpPr>
          <p:cNvPr id="186" name="Google Shape;186;p22"/>
          <p:cNvSpPr txBox="1"/>
          <p:nvPr>
            <p:ph type="title"/>
          </p:nvPr>
        </p:nvSpPr>
        <p:spPr>
          <a:xfrm>
            <a:off x="278126" y="239231"/>
            <a:ext cx="9793200" cy="11520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None/>
            </a:pPr>
            <a:r>
              <a:rPr lang="en-US"/>
              <a:t>Books going home and e-readers</a:t>
            </a:r>
            <a:endParaRPr/>
          </a:p>
        </p:txBody>
      </p:sp>
      <p:sp>
        <p:nvSpPr>
          <p:cNvPr id="187" name="Google Shape;187;p22"/>
          <p:cNvSpPr/>
          <p:nvPr/>
        </p:nvSpPr>
        <p:spPr>
          <a:xfrm>
            <a:off x="4055354" y="4293096"/>
            <a:ext cx="4248472" cy="113007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88" name="Google Shape;188;p22"/>
          <p:cNvPicPr preferRelativeResize="0"/>
          <p:nvPr/>
        </p:nvPicPr>
        <p:blipFill rotWithShape="1">
          <a:blip r:embed="rId6">
            <a:alphaModFix/>
          </a:blip>
          <a:srcRect b="0" l="0" r="0" t="0"/>
          <a:stretch/>
        </p:blipFill>
        <p:spPr>
          <a:xfrm>
            <a:off x="6672064" y="4077072"/>
            <a:ext cx="1519299" cy="1519299"/>
          </a:xfrm>
          <a:prstGeom prst="rect">
            <a:avLst/>
          </a:prstGeom>
          <a:noFill/>
          <a:ln>
            <a:noFill/>
          </a:ln>
        </p:spPr>
      </p:pic>
      <p:pic>
        <p:nvPicPr>
          <p:cNvPr id="189" name="Google Shape;189;p22"/>
          <p:cNvPicPr preferRelativeResize="0"/>
          <p:nvPr/>
        </p:nvPicPr>
        <p:blipFill rotWithShape="1">
          <a:blip r:embed="rId7">
            <a:alphaModFix/>
          </a:blip>
          <a:srcRect b="0" l="0" r="0" t="0"/>
          <a:stretch/>
        </p:blipFill>
        <p:spPr>
          <a:xfrm>
            <a:off x="3969289" y="4415005"/>
            <a:ext cx="886258" cy="886258"/>
          </a:xfrm>
          <a:prstGeom prst="rect">
            <a:avLst/>
          </a:prstGeom>
          <a:noFill/>
          <a:ln>
            <a:noFill/>
          </a:ln>
        </p:spPr>
      </p:pic>
      <p:grpSp>
        <p:nvGrpSpPr>
          <p:cNvPr id="190" name="Google Shape;190;p22"/>
          <p:cNvGrpSpPr/>
          <p:nvPr/>
        </p:nvGrpSpPr>
        <p:grpSpPr>
          <a:xfrm>
            <a:off x="5678049" y="3361635"/>
            <a:ext cx="835902" cy="835902"/>
            <a:chOff x="4871864" y="3573016"/>
            <a:chExt cx="720080" cy="720080"/>
          </a:xfrm>
        </p:grpSpPr>
        <p:sp>
          <p:nvSpPr>
            <p:cNvPr id="191" name="Google Shape;191;p22"/>
            <p:cNvSpPr/>
            <p:nvPr/>
          </p:nvSpPr>
          <p:spPr>
            <a:xfrm>
              <a:off x="5159896" y="3573016"/>
              <a:ext cx="144016" cy="72008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2" name="Google Shape;192;p22"/>
            <p:cNvSpPr/>
            <p:nvPr/>
          </p:nvSpPr>
          <p:spPr>
            <a:xfrm rot="-5400000">
              <a:off x="5159896" y="3569865"/>
              <a:ext cx="144016" cy="72008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Tree>
  </p:cSld>
  <p:clrMapOvr>
    <a:masterClrMapping/>
  </p:clrMapOvr>
  <mc:AlternateContent>
    <mc:Choice Requires="p14">
      <p:transition spd="slow" p14:dur="7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 name="Shape 56"/>
        <p:cNvGrpSpPr/>
        <p:nvPr/>
      </p:nvGrpSpPr>
      <p:grpSpPr>
        <a:xfrm>
          <a:off x="0" y="0"/>
          <a:ext cx="0" cy="0"/>
          <a:chOff x="0" y="0"/>
          <a:chExt cx="0" cy="0"/>
        </a:xfrm>
      </p:grpSpPr>
      <p:sp>
        <p:nvSpPr>
          <p:cNvPr id="57" name="Google Shape;57;p2"/>
          <p:cNvSpPr txBox="1"/>
          <p:nvPr>
            <p:ph idx="1" type="body"/>
          </p:nvPr>
        </p:nvSpPr>
        <p:spPr>
          <a:xfrm>
            <a:off x="82105" y="2264891"/>
            <a:ext cx="12816881" cy="516549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95959"/>
              </a:buClr>
              <a:buSzPts val="2800"/>
              <a:buNone/>
            </a:pPr>
            <a:r>
              <a:t/>
            </a:r>
            <a:endParaRPr/>
          </a:p>
          <a:p>
            <a:pPr indent="-50800" lvl="0" marL="228600" rtl="0" algn="l">
              <a:lnSpc>
                <a:spcPct val="90000"/>
              </a:lnSpc>
              <a:spcBef>
                <a:spcPts val="1000"/>
              </a:spcBef>
              <a:spcAft>
                <a:spcPts val="0"/>
              </a:spcAft>
              <a:buClr>
                <a:srgbClr val="595959"/>
              </a:buClr>
              <a:buSzPts val="2800"/>
              <a:buNone/>
            </a:pPr>
            <a:r>
              <a:t/>
            </a:r>
            <a:endParaRPr/>
          </a:p>
        </p:txBody>
      </p:sp>
      <p:sp>
        <p:nvSpPr>
          <p:cNvPr id="58" name="Google Shape;58;p2"/>
          <p:cNvSpPr txBox="1"/>
          <p:nvPr>
            <p:ph type="title"/>
          </p:nvPr>
        </p:nvSpPr>
        <p:spPr>
          <a:xfrm>
            <a:off x="767408" y="332656"/>
            <a:ext cx="9793088" cy="1152128"/>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None/>
            </a:pPr>
            <a:r>
              <a:rPr lang="en-US" sz="6600">
                <a:latin typeface="Century"/>
                <a:ea typeface="Century"/>
                <a:cs typeface="Century"/>
                <a:sym typeface="Century"/>
              </a:rPr>
              <a:t>Welcome</a:t>
            </a:r>
            <a:endParaRPr/>
          </a:p>
        </p:txBody>
      </p:sp>
      <p:pic>
        <p:nvPicPr>
          <p:cNvPr id="59" name="Google Shape;59;p2"/>
          <p:cNvPicPr preferRelativeResize="0"/>
          <p:nvPr/>
        </p:nvPicPr>
        <p:blipFill rotWithShape="1">
          <a:blip r:embed="rId3">
            <a:alphaModFix/>
          </a:blip>
          <a:srcRect b="0" l="0" r="0" t="0"/>
          <a:stretch/>
        </p:blipFill>
        <p:spPr>
          <a:xfrm>
            <a:off x="3441305" y="2276872"/>
            <a:ext cx="5309390" cy="352839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6" name="Shape 196"/>
        <p:cNvGrpSpPr/>
        <p:nvPr/>
      </p:nvGrpSpPr>
      <p:grpSpPr>
        <a:xfrm>
          <a:off x="0" y="0"/>
          <a:ext cx="0" cy="0"/>
          <a:chOff x="0" y="0"/>
          <a:chExt cx="0" cy="0"/>
        </a:xfrm>
      </p:grpSpPr>
      <p:pic>
        <p:nvPicPr>
          <p:cNvPr descr="A person and a child reading a book&#10;&#10;Description automatically generated with medium confidence" id="197" name="Google Shape;197;p25"/>
          <p:cNvPicPr preferRelativeResize="0"/>
          <p:nvPr/>
        </p:nvPicPr>
        <p:blipFill rotWithShape="1">
          <a:blip r:embed="rId3">
            <a:alphaModFix/>
          </a:blip>
          <a:srcRect b="-1" l="0" r="0" t="0"/>
          <a:stretch/>
        </p:blipFill>
        <p:spPr>
          <a:xfrm>
            <a:off x="7336631" y="1929002"/>
            <a:ext cx="4359498" cy="3909005"/>
          </a:xfrm>
          <a:prstGeom prst="roundRect">
            <a:avLst>
              <a:gd fmla="val 3700" name="adj"/>
            </a:avLst>
          </a:prstGeom>
          <a:noFill/>
          <a:ln>
            <a:noFill/>
          </a:ln>
        </p:spPr>
      </p:pic>
      <p:sp>
        <p:nvSpPr>
          <p:cNvPr id="198" name="Google Shape;198;p25"/>
          <p:cNvSpPr txBox="1"/>
          <p:nvPr>
            <p:ph idx="1" type="body"/>
          </p:nvPr>
        </p:nvSpPr>
        <p:spPr>
          <a:xfrm>
            <a:off x="479376" y="1916832"/>
            <a:ext cx="6624736" cy="439248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accent2"/>
              </a:buClr>
              <a:buSzPts val="2800"/>
              <a:buNone/>
            </a:pPr>
            <a:r>
              <a:rPr b="1" lang="en-US">
                <a:solidFill>
                  <a:schemeClr val="accent2"/>
                </a:solidFill>
              </a:rPr>
              <a:t>The shared book is for YOU to read:</a:t>
            </a:r>
            <a:endParaRPr/>
          </a:p>
          <a:p>
            <a:pPr indent="-228600" lvl="0" marL="228600" rtl="0" algn="l">
              <a:lnSpc>
                <a:spcPct val="90000"/>
              </a:lnSpc>
              <a:spcBef>
                <a:spcPts val="600"/>
              </a:spcBef>
              <a:spcAft>
                <a:spcPts val="0"/>
              </a:spcAft>
              <a:buClr>
                <a:srgbClr val="0C0C0C"/>
              </a:buClr>
              <a:buSzPts val="2400"/>
              <a:buChar char="•"/>
            </a:pPr>
            <a:r>
              <a:rPr lang="en-US" sz="2400">
                <a:solidFill>
                  <a:srgbClr val="0C0C0C"/>
                </a:solidFill>
              </a:rPr>
              <a:t>Make the story sound as exciting as you can by changing your voice.</a:t>
            </a:r>
            <a:endParaRPr/>
          </a:p>
          <a:p>
            <a:pPr indent="-228600" lvl="0" marL="228600" rtl="0" algn="l">
              <a:lnSpc>
                <a:spcPct val="90000"/>
              </a:lnSpc>
              <a:spcBef>
                <a:spcPts val="600"/>
              </a:spcBef>
              <a:spcAft>
                <a:spcPts val="0"/>
              </a:spcAft>
              <a:buClr>
                <a:srgbClr val="0C0C0C"/>
              </a:buClr>
              <a:buSzPts val="2400"/>
              <a:buChar char="•"/>
            </a:pPr>
            <a:r>
              <a:rPr lang="en-US" sz="2400">
                <a:solidFill>
                  <a:srgbClr val="0C0C0C"/>
                </a:solidFill>
              </a:rPr>
              <a:t>Talk with your child as much as you can:</a:t>
            </a:r>
            <a:endParaRPr/>
          </a:p>
          <a:p>
            <a:pPr indent="-228600" lvl="1" marL="685800" rtl="0" algn="l">
              <a:lnSpc>
                <a:spcPct val="90000"/>
              </a:lnSpc>
              <a:spcBef>
                <a:spcPts val="600"/>
              </a:spcBef>
              <a:spcAft>
                <a:spcPts val="0"/>
              </a:spcAft>
              <a:buClr>
                <a:srgbClr val="0C0C0C"/>
              </a:buClr>
              <a:buSzPts val="2400"/>
              <a:buFont typeface="Courier New"/>
              <a:buChar char="o"/>
            </a:pPr>
            <a:r>
              <a:rPr lang="en-US">
                <a:solidFill>
                  <a:srgbClr val="0C0C0C"/>
                </a:solidFill>
              </a:rPr>
              <a:t>Introduce new and exciting language</a:t>
            </a:r>
            <a:endParaRPr/>
          </a:p>
          <a:p>
            <a:pPr indent="-228600" lvl="1" marL="685800" rtl="0" algn="l">
              <a:lnSpc>
                <a:spcPct val="90000"/>
              </a:lnSpc>
              <a:spcBef>
                <a:spcPts val="600"/>
              </a:spcBef>
              <a:spcAft>
                <a:spcPts val="0"/>
              </a:spcAft>
              <a:buClr>
                <a:srgbClr val="0C0C0C"/>
              </a:buClr>
              <a:buSzPts val="2400"/>
              <a:buFont typeface="Courier New"/>
              <a:buChar char="o"/>
            </a:pPr>
            <a:r>
              <a:rPr lang="en-US">
                <a:solidFill>
                  <a:srgbClr val="0C0C0C"/>
                </a:solidFill>
              </a:rPr>
              <a:t>Encourage your child to use new vocabulary</a:t>
            </a:r>
            <a:endParaRPr/>
          </a:p>
          <a:p>
            <a:pPr indent="-228600" lvl="1" marL="685800" rtl="0" algn="l">
              <a:lnSpc>
                <a:spcPct val="90000"/>
              </a:lnSpc>
              <a:spcBef>
                <a:spcPts val="600"/>
              </a:spcBef>
              <a:spcAft>
                <a:spcPts val="0"/>
              </a:spcAft>
              <a:buClr>
                <a:srgbClr val="0C0C0C"/>
              </a:buClr>
              <a:buSzPts val="2400"/>
              <a:buFont typeface="Courier New"/>
              <a:buChar char="o"/>
            </a:pPr>
            <a:r>
              <a:rPr lang="en-US">
                <a:solidFill>
                  <a:srgbClr val="0C0C0C"/>
                </a:solidFill>
              </a:rPr>
              <a:t>Make up sentences together</a:t>
            </a:r>
            <a:endParaRPr/>
          </a:p>
          <a:p>
            <a:pPr indent="-228600" lvl="1" marL="685800" rtl="0" algn="l">
              <a:lnSpc>
                <a:spcPct val="90000"/>
              </a:lnSpc>
              <a:spcBef>
                <a:spcPts val="600"/>
              </a:spcBef>
              <a:spcAft>
                <a:spcPts val="0"/>
              </a:spcAft>
              <a:buClr>
                <a:srgbClr val="0C0C0C"/>
              </a:buClr>
              <a:buSzPts val="2400"/>
              <a:buFont typeface="Courier New"/>
              <a:buChar char="o"/>
            </a:pPr>
            <a:r>
              <a:rPr lang="en-US">
                <a:solidFill>
                  <a:srgbClr val="0C0C0C"/>
                </a:solidFill>
              </a:rPr>
              <a:t>Find different words to use</a:t>
            </a:r>
            <a:endParaRPr/>
          </a:p>
          <a:p>
            <a:pPr indent="-228600" lvl="1" marL="685800" rtl="0" algn="l">
              <a:lnSpc>
                <a:spcPct val="90000"/>
              </a:lnSpc>
              <a:spcBef>
                <a:spcPts val="600"/>
              </a:spcBef>
              <a:spcAft>
                <a:spcPts val="0"/>
              </a:spcAft>
              <a:buClr>
                <a:srgbClr val="0C0C0C"/>
              </a:buClr>
              <a:buSzPts val="2400"/>
              <a:buFont typeface="Courier New"/>
              <a:buChar char="o"/>
            </a:pPr>
            <a:r>
              <a:rPr lang="en-US">
                <a:solidFill>
                  <a:srgbClr val="0C0C0C"/>
                </a:solidFill>
              </a:rPr>
              <a:t>Describe things you see.</a:t>
            </a:r>
            <a:endParaRPr/>
          </a:p>
        </p:txBody>
      </p:sp>
      <p:sp>
        <p:nvSpPr>
          <p:cNvPr id="199" name="Google Shape;199;p25"/>
          <p:cNvSpPr txBox="1"/>
          <p:nvPr>
            <p:ph type="title"/>
          </p:nvPr>
        </p:nvSpPr>
        <p:spPr>
          <a:xfrm>
            <a:off x="479376" y="332656"/>
            <a:ext cx="9793088" cy="1152128"/>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None/>
            </a:pPr>
            <a:r>
              <a:rPr lang="en-US"/>
              <a:t>Read to your child</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pic>
        <p:nvPicPr>
          <p:cNvPr id="204" name="Google Shape;204;p23"/>
          <p:cNvPicPr preferRelativeResize="0"/>
          <p:nvPr/>
        </p:nvPicPr>
        <p:blipFill rotWithShape="1">
          <a:blip r:embed="rId3">
            <a:alphaModFix/>
          </a:blip>
          <a:srcRect b="0" l="0" r="0" t="0"/>
          <a:stretch/>
        </p:blipFill>
        <p:spPr>
          <a:xfrm>
            <a:off x="6960096" y="2204864"/>
            <a:ext cx="3117864" cy="2968207"/>
          </a:xfrm>
          <a:prstGeom prst="rect">
            <a:avLst/>
          </a:prstGeom>
          <a:noFill/>
          <a:ln>
            <a:noFill/>
          </a:ln>
        </p:spPr>
      </p:pic>
      <p:sp>
        <p:nvSpPr>
          <p:cNvPr id="205" name="Google Shape;205;p23"/>
          <p:cNvSpPr txBox="1"/>
          <p:nvPr>
            <p:ph idx="1" type="body"/>
          </p:nvPr>
        </p:nvSpPr>
        <p:spPr>
          <a:xfrm>
            <a:off x="479376" y="2544416"/>
            <a:ext cx="5854168" cy="3764903"/>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0C0C0C"/>
              </a:buClr>
              <a:buSzPts val="2800"/>
              <a:buChar char="•"/>
            </a:pPr>
            <a:r>
              <a:rPr lang="en-US">
                <a:solidFill>
                  <a:srgbClr val="0C0C0C"/>
                </a:solidFill>
              </a:rPr>
              <a:t>Your child should be able to read their book without your help.</a:t>
            </a:r>
            <a:endParaRPr/>
          </a:p>
          <a:p>
            <a:pPr indent="-228600" lvl="0" marL="228600" rtl="0" algn="l">
              <a:lnSpc>
                <a:spcPct val="90000"/>
              </a:lnSpc>
              <a:spcBef>
                <a:spcPts val="1000"/>
              </a:spcBef>
              <a:spcAft>
                <a:spcPts val="0"/>
              </a:spcAft>
              <a:buClr>
                <a:srgbClr val="0C0C0C"/>
              </a:buClr>
              <a:buSzPts val="2800"/>
              <a:buChar char="•"/>
            </a:pPr>
            <a:r>
              <a:rPr lang="en-US">
                <a:solidFill>
                  <a:srgbClr val="0C0C0C"/>
                </a:solidFill>
              </a:rPr>
              <a:t>If they can’t read a word read it to them.</a:t>
            </a:r>
            <a:endParaRPr/>
          </a:p>
          <a:p>
            <a:pPr indent="-228600" lvl="0" marL="228600" rtl="0" algn="l">
              <a:lnSpc>
                <a:spcPct val="90000"/>
              </a:lnSpc>
              <a:spcBef>
                <a:spcPts val="1000"/>
              </a:spcBef>
              <a:spcAft>
                <a:spcPts val="0"/>
              </a:spcAft>
              <a:buClr>
                <a:srgbClr val="0C0C0C"/>
              </a:buClr>
              <a:buSzPts val="2800"/>
              <a:buChar char="•"/>
            </a:pPr>
            <a:r>
              <a:rPr lang="en-US">
                <a:solidFill>
                  <a:srgbClr val="0C0C0C"/>
                </a:solidFill>
              </a:rPr>
              <a:t>Talk about the book and celebrate their success.</a:t>
            </a:r>
            <a:endParaRPr/>
          </a:p>
        </p:txBody>
      </p:sp>
      <p:sp>
        <p:nvSpPr>
          <p:cNvPr id="206" name="Google Shape;206;p23"/>
          <p:cNvSpPr txBox="1"/>
          <p:nvPr>
            <p:ph type="title"/>
          </p:nvPr>
        </p:nvSpPr>
        <p:spPr>
          <a:xfrm>
            <a:off x="479376" y="332656"/>
            <a:ext cx="9793088" cy="1152128"/>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None/>
            </a:pPr>
            <a:r>
              <a:rPr lang="en-US"/>
              <a:t>Listening to your child read their phonics book</a:t>
            </a:r>
            <a:endParaRPr/>
          </a:p>
        </p:txBody>
      </p:sp>
      <p:pic>
        <p:nvPicPr>
          <p:cNvPr id="207" name="Google Shape;207;p23"/>
          <p:cNvPicPr preferRelativeResize="0"/>
          <p:nvPr/>
        </p:nvPicPr>
        <p:blipFill rotWithShape="1">
          <a:blip r:embed="rId4">
            <a:alphaModFix/>
          </a:blip>
          <a:srcRect b="0" l="0" r="0" t="0"/>
          <a:stretch/>
        </p:blipFill>
        <p:spPr>
          <a:xfrm>
            <a:off x="8256240" y="3212976"/>
            <a:ext cx="3096344" cy="294772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24"/>
          <p:cNvSpPr txBox="1"/>
          <p:nvPr>
            <p:ph idx="1" type="body"/>
          </p:nvPr>
        </p:nvSpPr>
        <p:spPr>
          <a:xfrm>
            <a:off x="479376" y="1916832"/>
            <a:ext cx="11161240" cy="439248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95959"/>
              </a:buClr>
              <a:buSzPts val="2800"/>
              <a:buNone/>
            </a:pPr>
            <a:r>
              <a:t/>
            </a:r>
            <a:endParaRPr/>
          </a:p>
        </p:txBody>
      </p:sp>
      <p:sp>
        <p:nvSpPr>
          <p:cNvPr id="213" name="Google Shape;213;p24"/>
          <p:cNvSpPr txBox="1"/>
          <p:nvPr>
            <p:ph type="title"/>
          </p:nvPr>
        </p:nvSpPr>
        <p:spPr>
          <a:xfrm>
            <a:off x="479376" y="332656"/>
            <a:ext cx="9793088" cy="1152128"/>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None/>
            </a:pPr>
            <a:r>
              <a:rPr lang="en-US"/>
              <a:t>Supporting your child with phonics</a:t>
            </a:r>
            <a:endParaRPr/>
          </a:p>
        </p:txBody>
      </p:sp>
      <p:pic>
        <p:nvPicPr>
          <p:cNvPr descr="Graphical user interface, application, Teams&#10;&#10;Description automatically generated" id="214" name="Google Shape;214;p24">
            <a:hlinkClick r:id="rId3"/>
          </p:cNvPr>
          <p:cNvPicPr preferRelativeResize="0"/>
          <p:nvPr/>
        </p:nvPicPr>
        <p:blipFill rotWithShape="1">
          <a:blip r:embed="rId4">
            <a:alphaModFix/>
          </a:blip>
          <a:srcRect b="0" l="0" r="67270" t="0"/>
          <a:stretch/>
        </p:blipFill>
        <p:spPr>
          <a:xfrm>
            <a:off x="535496" y="2465288"/>
            <a:ext cx="3616288" cy="3556000"/>
          </a:xfrm>
          <a:prstGeom prst="rect">
            <a:avLst/>
          </a:prstGeom>
          <a:noFill/>
          <a:ln>
            <a:noFill/>
          </a:ln>
        </p:spPr>
      </p:pic>
      <p:pic>
        <p:nvPicPr>
          <p:cNvPr descr="Graphical user interface, application, Teams&#10;&#10;Description automatically generated" id="215" name="Google Shape;215;p24">
            <a:hlinkClick r:id="rId5"/>
          </p:cNvPr>
          <p:cNvPicPr preferRelativeResize="0"/>
          <p:nvPr/>
        </p:nvPicPr>
        <p:blipFill rotWithShape="1">
          <a:blip r:embed="rId4">
            <a:alphaModFix/>
          </a:blip>
          <a:srcRect b="-4086" l="33237" r="34033" t="4087"/>
          <a:stretch/>
        </p:blipFill>
        <p:spPr>
          <a:xfrm>
            <a:off x="4207904" y="2609304"/>
            <a:ext cx="3616288" cy="3556000"/>
          </a:xfrm>
          <a:prstGeom prst="rect">
            <a:avLst/>
          </a:prstGeom>
          <a:noFill/>
          <a:ln>
            <a:noFill/>
          </a:ln>
        </p:spPr>
      </p:pic>
      <p:pic>
        <p:nvPicPr>
          <p:cNvPr descr="Graphical user interface, application, Teams&#10;&#10;Description automatically generated" id="216" name="Google Shape;216;p24">
            <a:hlinkClick r:id="rId6"/>
          </p:cNvPr>
          <p:cNvPicPr preferRelativeResize="0"/>
          <p:nvPr/>
        </p:nvPicPr>
        <p:blipFill rotWithShape="1">
          <a:blip r:embed="rId4">
            <a:alphaModFix/>
          </a:blip>
          <a:srcRect b="0" l="66298" r="0" t="0"/>
          <a:stretch/>
        </p:blipFill>
        <p:spPr>
          <a:xfrm>
            <a:off x="7824192" y="2465288"/>
            <a:ext cx="3723723" cy="35560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g13f0b675140_0_0"/>
          <p:cNvSpPr txBox="1"/>
          <p:nvPr>
            <p:ph idx="1" type="body"/>
          </p:nvPr>
        </p:nvSpPr>
        <p:spPr>
          <a:xfrm>
            <a:off x="479376" y="1916832"/>
            <a:ext cx="11161200" cy="43926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a:t>Your child’s teacher or TA.</a:t>
            </a:r>
            <a:endParaRPr/>
          </a:p>
          <a:p>
            <a:pPr indent="0" lvl="0" marL="0" rtl="0" algn="l">
              <a:spcBef>
                <a:spcPts val="1000"/>
              </a:spcBef>
              <a:spcAft>
                <a:spcPts val="0"/>
              </a:spcAft>
              <a:buNone/>
            </a:pPr>
            <a:r>
              <a:rPr lang="en-US"/>
              <a:t>Little Wandle Website   </a:t>
            </a:r>
            <a:r>
              <a:rPr lang="en-US" u="sng">
                <a:solidFill>
                  <a:schemeClr val="hlink"/>
                </a:solidFill>
                <a:hlinkClick r:id="rId3"/>
              </a:rPr>
              <a:t>www.littlewandlelettersandsounds.org.uk</a:t>
            </a:r>
            <a:endParaRPr/>
          </a:p>
          <a:p>
            <a:pPr indent="0" lvl="0" marL="0" rtl="0" algn="l">
              <a:spcBef>
                <a:spcPts val="1000"/>
              </a:spcBef>
              <a:spcAft>
                <a:spcPts val="0"/>
              </a:spcAft>
              <a:buNone/>
            </a:pPr>
            <a:r>
              <a:t/>
            </a:r>
            <a:endParaRPr/>
          </a:p>
        </p:txBody>
      </p:sp>
      <p:sp>
        <p:nvSpPr>
          <p:cNvPr id="222" name="Google Shape;222;g13f0b675140_0_0"/>
          <p:cNvSpPr txBox="1"/>
          <p:nvPr>
            <p:ph type="title"/>
          </p:nvPr>
        </p:nvSpPr>
        <p:spPr>
          <a:xfrm>
            <a:off x="479376" y="332656"/>
            <a:ext cx="9793200" cy="11520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a:t>Support for parents and families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sp>
        <p:nvSpPr>
          <p:cNvPr id="64" name="Google Shape;64;p3"/>
          <p:cNvSpPr txBox="1"/>
          <p:nvPr>
            <p:ph idx="1" type="body"/>
          </p:nvPr>
        </p:nvSpPr>
        <p:spPr>
          <a:xfrm>
            <a:off x="515380" y="1628800"/>
            <a:ext cx="11161240" cy="439248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595959"/>
              </a:buClr>
              <a:buSzPts val="2800"/>
              <a:buChar char="•"/>
            </a:pPr>
            <a:r>
              <a:rPr lang="en-US"/>
              <a:t>To understand what phonics is and some of the terminology that your child may bring home</a:t>
            </a:r>
            <a:endParaRPr/>
          </a:p>
          <a:p>
            <a:pPr indent="-228600" lvl="0" marL="228600" rtl="0" algn="l">
              <a:lnSpc>
                <a:spcPct val="90000"/>
              </a:lnSpc>
              <a:spcBef>
                <a:spcPts val="1000"/>
              </a:spcBef>
              <a:spcAft>
                <a:spcPts val="0"/>
              </a:spcAft>
              <a:buClr>
                <a:srgbClr val="595959"/>
              </a:buClr>
              <a:buSzPts val="2800"/>
              <a:buChar char="•"/>
            </a:pPr>
            <a:r>
              <a:rPr lang="en-US"/>
              <a:t>To understand how phonics builds and leads to fluency in reading and confidence in writing</a:t>
            </a:r>
            <a:endParaRPr/>
          </a:p>
          <a:p>
            <a:pPr indent="-228600" lvl="0" marL="228600" rtl="0" algn="l">
              <a:lnSpc>
                <a:spcPct val="90000"/>
              </a:lnSpc>
              <a:spcBef>
                <a:spcPts val="1000"/>
              </a:spcBef>
              <a:spcAft>
                <a:spcPts val="0"/>
              </a:spcAft>
              <a:buClr>
                <a:srgbClr val="595959"/>
              </a:buClr>
              <a:buSzPts val="2800"/>
              <a:buChar char="•"/>
            </a:pPr>
            <a:r>
              <a:rPr lang="en-US"/>
              <a:t>To understand how reading will be taught in school</a:t>
            </a:r>
            <a:endParaRPr/>
          </a:p>
          <a:p>
            <a:pPr indent="-228600" lvl="0" marL="228600" rtl="0" algn="l">
              <a:lnSpc>
                <a:spcPct val="90000"/>
              </a:lnSpc>
              <a:spcBef>
                <a:spcPts val="1000"/>
              </a:spcBef>
              <a:spcAft>
                <a:spcPts val="0"/>
              </a:spcAft>
              <a:buClr>
                <a:srgbClr val="595959"/>
              </a:buClr>
              <a:buSzPts val="2800"/>
              <a:buChar char="•"/>
            </a:pPr>
            <a:r>
              <a:rPr lang="en-US"/>
              <a:t>To understand the expectations of reading at home</a:t>
            </a:r>
            <a:endParaRPr/>
          </a:p>
          <a:p>
            <a:pPr indent="-228600" lvl="0" marL="228600" rtl="0" algn="l">
              <a:lnSpc>
                <a:spcPct val="90000"/>
              </a:lnSpc>
              <a:spcBef>
                <a:spcPts val="1000"/>
              </a:spcBef>
              <a:spcAft>
                <a:spcPts val="0"/>
              </a:spcAft>
              <a:buClr>
                <a:srgbClr val="595959"/>
              </a:buClr>
              <a:buSzPts val="2800"/>
              <a:buChar char="•"/>
            </a:pPr>
            <a:r>
              <a:rPr lang="en-US"/>
              <a:t>To understand how you can support your child</a:t>
            </a:r>
            <a:endParaRPr/>
          </a:p>
          <a:p>
            <a:pPr indent="-228600" lvl="0" marL="228600" rtl="0" algn="l">
              <a:lnSpc>
                <a:spcPct val="90000"/>
              </a:lnSpc>
              <a:spcBef>
                <a:spcPts val="1000"/>
              </a:spcBef>
              <a:spcAft>
                <a:spcPts val="0"/>
              </a:spcAft>
              <a:buClr>
                <a:srgbClr val="595959"/>
              </a:buClr>
              <a:buSzPts val="2800"/>
              <a:buChar char="•"/>
            </a:pPr>
            <a:r>
              <a:rPr lang="en-US"/>
              <a:t>To know where to go for help and support, as a parent whose child is learning to use phonics</a:t>
            </a:r>
            <a:endParaRPr/>
          </a:p>
          <a:p>
            <a:pPr indent="-50800" lvl="0" marL="228600" rtl="0" algn="l">
              <a:lnSpc>
                <a:spcPct val="90000"/>
              </a:lnSpc>
              <a:spcBef>
                <a:spcPts val="1000"/>
              </a:spcBef>
              <a:spcAft>
                <a:spcPts val="0"/>
              </a:spcAft>
              <a:buClr>
                <a:srgbClr val="595959"/>
              </a:buClr>
              <a:buSzPts val="2800"/>
              <a:buNone/>
            </a:pPr>
            <a:r>
              <a:t/>
            </a:r>
            <a:endParaRPr/>
          </a:p>
          <a:p>
            <a:pPr indent="-50800" lvl="0" marL="228600" rtl="0" algn="l">
              <a:lnSpc>
                <a:spcPct val="90000"/>
              </a:lnSpc>
              <a:spcBef>
                <a:spcPts val="1000"/>
              </a:spcBef>
              <a:spcAft>
                <a:spcPts val="0"/>
              </a:spcAft>
              <a:buClr>
                <a:srgbClr val="595959"/>
              </a:buClr>
              <a:buSzPts val="2800"/>
              <a:buNone/>
            </a:pPr>
            <a:r>
              <a:t/>
            </a:r>
            <a:endParaRPr/>
          </a:p>
          <a:p>
            <a:pPr indent="-50800" lvl="0" marL="228600" rtl="0" algn="l">
              <a:lnSpc>
                <a:spcPct val="90000"/>
              </a:lnSpc>
              <a:spcBef>
                <a:spcPts val="1000"/>
              </a:spcBef>
              <a:spcAft>
                <a:spcPts val="0"/>
              </a:spcAft>
              <a:buClr>
                <a:srgbClr val="595959"/>
              </a:buClr>
              <a:buSzPts val="2800"/>
              <a:buNone/>
            </a:pPr>
            <a:r>
              <a:t/>
            </a:r>
            <a:endParaRPr/>
          </a:p>
        </p:txBody>
      </p:sp>
      <p:sp>
        <p:nvSpPr>
          <p:cNvPr id="65" name="Google Shape;65;p3"/>
          <p:cNvSpPr txBox="1"/>
          <p:nvPr>
            <p:ph type="title"/>
          </p:nvPr>
        </p:nvSpPr>
        <p:spPr>
          <a:xfrm>
            <a:off x="479376" y="332656"/>
            <a:ext cx="9793088" cy="1152128"/>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None/>
            </a:pPr>
            <a:r>
              <a:rPr lang="en-US"/>
              <a:t>Aims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69" name="Shape 69"/>
        <p:cNvGrpSpPr/>
        <p:nvPr/>
      </p:nvGrpSpPr>
      <p:grpSpPr>
        <a:xfrm>
          <a:off x="0" y="0"/>
          <a:ext cx="0" cy="0"/>
          <a:chOff x="0" y="0"/>
          <a:chExt cx="0" cy="0"/>
        </a:xfrm>
      </p:grpSpPr>
      <p:pic>
        <p:nvPicPr>
          <p:cNvPr id="70" name="Google Shape;70;p4"/>
          <p:cNvPicPr preferRelativeResize="0"/>
          <p:nvPr/>
        </p:nvPicPr>
        <p:blipFill rotWithShape="1">
          <a:blip r:embed="rId3">
            <a:alphaModFix amt="4000"/>
          </a:blip>
          <a:srcRect b="0" l="0" r="0" t="0"/>
          <a:stretch/>
        </p:blipFill>
        <p:spPr>
          <a:xfrm>
            <a:off x="263352" y="-1179512"/>
            <a:ext cx="8556550" cy="8935311"/>
          </a:xfrm>
          <a:prstGeom prst="rect">
            <a:avLst/>
          </a:prstGeom>
          <a:noFill/>
          <a:ln>
            <a:noFill/>
          </a:ln>
        </p:spPr>
      </p:pic>
      <p:sp>
        <p:nvSpPr>
          <p:cNvPr id="71" name="Google Shape;71;p4"/>
          <p:cNvSpPr txBox="1"/>
          <p:nvPr/>
        </p:nvSpPr>
        <p:spPr>
          <a:xfrm>
            <a:off x="0" y="2780928"/>
            <a:ext cx="12191999" cy="109260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6500" u="none" cap="none" strike="noStrike">
                <a:solidFill>
                  <a:schemeClr val="lt1"/>
                </a:solidFill>
                <a:latin typeface="Calibri"/>
                <a:ea typeface="Calibri"/>
                <a:cs typeface="Calibri"/>
                <a:sym typeface="Calibri"/>
              </a:rPr>
              <a:t>Phonics</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5"/>
          <p:cNvSpPr txBox="1"/>
          <p:nvPr>
            <p:ph idx="1" type="body"/>
          </p:nvPr>
        </p:nvSpPr>
        <p:spPr>
          <a:xfrm>
            <a:off x="479376" y="1916832"/>
            <a:ext cx="4392488" cy="4392488"/>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595959"/>
              </a:buClr>
              <a:buSzPts val="2800"/>
              <a:buNone/>
            </a:pPr>
            <a:r>
              <a:rPr i="1" lang="en-US"/>
              <a:t>Little Wandle Letters and Sounds Revised</a:t>
            </a:r>
            <a:r>
              <a:rPr lang="en-US"/>
              <a:t> is our systematic, synthetic phonics (SSP) programme to teach early reading and spelling. This means that it is structured and fully comprehensive.</a:t>
            </a:r>
            <a:endParaRPr/>
          </a:p>
        </p:txBody>
      </p:sp>
      <p:sp>
        <p:nvSpPr>
          <p:cNvPr id="77" name="Google Shape;77;p5"/>
          <p:cNvSpPr txBox="1"/>
          <p:nvPr>
            <p:ph type="title"/>
          </p:nvPr>
        </p:nvSpPr>
        <p:spPr>
          <a:xfrm>
            <a:off x="479376" y="332656"/>
            <a:ext cx="9793088" cy="1152128"/>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None/>
            </a:pPr>
            <a:r>
              <a:rPr lang="en-US"/>
              <a:t>Little Wandle Letters and Sounds Revised</a:t>
            </a:r>
            <a:endParaRPr/>
          </a:p>
        </p:txBody>
      </p:sp>
      <p:pic>
        <p:nvPicPr>
          <p:cNvPr id="78" name="Google Shape;78;p5"/>
          <p:cNvPicPr preferRelativeResize="0"/>
          <p:nvPr/>
        </p:nvPicPr>
        <p:blipFill rotWithShape="1">
          <a:blip r:embed="rId3">
            <a:alphaModFix/>
          </a:blip>
          <a:srcRect b="0" l="0" r="0" t="0"/>
          <a:stretch/>
        </p:blipFill>
        <p:spPr>
          <a:xfrm>
            <a:off x="5111603" y="1916832"/>
            <a:ext cx="6770092" cy="4248472"/>
          </a:xfrm>
          <a:prstGeom prst="roundRect">
            <a:avLst>
              <a:gd fmla="val 2638" name="adj"/>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6"/>
          <p:cNvSpPr txBox="1"/>
          <p:nvPr>
            <p:ph idx="1" type="body"/>
          </p:nvPr>
        </p:nvSpPr>
        <p:spPr>
          <a:xfrm>
            <a:off x="1488003" y="2636912"/>
            <a:ext cx="9215995" cy="3168352"/>
          </a:xfrm>
          <a:prstGeom prst="rect">
            <a:avLst/>
          </a:prstGeom>
          <a:noFill/>
          <a:ln>
            <a:noFill/>
          </a:ln>
        </p:spPr>
        <p:txBody>
          <a:bodyPr anchorCtr="0" anchor="ctr" bIns="45700" lIns="91425" spcFirstLastPara="1" rIns="91425" wrap="square" tIns="45700">
            <a:noAutofit/>
          </a:bodyPr>
          <a:lstStyle/>
          <a:p>
            <a:pPr indent="0" lvl="0" marL="0" rtl="0" algn="ctr">
              <a:lnSpc>
                <a:spcPct val="120000"/>
              </a:lnSpc>
              <a:spcBef>
                <a:spcPts val="0"/>
              </a:spcBef>
              <a:spcAft>
                <a:spcPts val="0"/>
              </a:spcAft>
              <a:buClr>
                <a:schemeClr val="lt1"/>
              </a:buClr>
              <a:buSzPts val="4000"/>
              <a:buNone/>
            </a:pPr>
            <a:r>
              <a:rPr lang="en-US" sz="4000"/>
              <a:t>making connections between the sounds of our spoken words and the letters that are used to write them down.</a:t>
            </a:r>
            <a:endParaRPr sz="4000"/>
          </a:p>
        </p:txBody>
      </p:sp>
      <p:sp>
        <p:nvSpPr>
          <p:cNvPr id="84" name="Google Shape;84;p6"/>
          <p:cNvSpPr txBox="1"/>
          <p:nvPr>
            <p:ph type="title"/>
          </p:nvPr>
        </p:nvSpPr>
        <p:spPr>
          <a:xfrm>
            <a:off x="263352" y="2348880"/>
            <a:ext cx="11665296" cy="864096"/>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None/>
            </a:pPr>
            <a:r>
              <a:rPr b="1" i="0" lang="en-US" sz="4000" u="none" cap="none" strike="noStrike">
                <a:solidFill>
                  <a:schemeClr val="accent1"/>
                </a:solidFill>
                <a:latin typeface="Calibri"/>
                <a:ea typeface="Calibri"/>
                <a:cs typeface="Calibri"/>
                <a:sym typeface="Calibri"/>
              </a:rPr>
              <a:t>Phonics is:</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8"/>
          <p:cNvSpPr txBox="1"/>
          <p:nvPr>
            <p:ph type="title"/>
          </p:nvPr>
        </p:nvSpPr>
        <p:spPr>
          <a:xfrm>
            <a:off x="479376" y="332656"/>
            <a:ext cx="9793088" cy="1152128"/>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None/>
            </a:pPr>
            <a:r>
              <a:rPr lang="en-US"/>
              <a:t>Terminology </a:t>
            </a:r>
            <a:endParaRPr/>
          </a:p>
        </p:txBody>
      </p:sp>
      <p:sp>
        <p:nvSpPr>
          <p:cNvPr id="90" name="Google Shape;90;p8"/>
          <p:cNvSpPr/>
          <p:nvPr/>
        </p:nvSpPr>
        <p:spPr>
          <a:xfrm>
            <a:off x="623392" y="2132856"/>
            <a:ext cx="4608512" cy="720080"/>
          </a:xfrm>
          <a:prstGeom prst="roundRect">
            <a:avLst>
              <a:gd fmla="val 16667" name="adj"/>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2100" u="none" cap="none" strike="noStrike">
                <a:solidFill>
                  <a:schemeClr val="lt1"/>
                </a:solidFill>
                <a:latin typeface="Calibri"/>
                <a:ea typeface="Calibri"/>
                <a:cs typeface="Calibri"/>
                <a:sym typeface="Calibri"/>
              </a:rPr>
              <a:t>Phoneme- </a:t>
            </a:r>
            <a:r>
              <a:rPr b="1" lang="en-US" sz="2100">
                <a:solidFill>
                  <a:schemeClr val="lt1"/>
                </a:solidFill>
                <a:latin typeface="Calibri"/>
                <a:ea typeface="Calibri"/>
                <a:cs typeface="Calibri"/>
                <a:sym typeface="Calibri"/>
              </a:rPr>
              <a:t>The smallest unit of sound made by a letter/group of lettters</a:t>
            </a:r>
            <a:endParaRPr sz="500"/>
          </a:p>
        </p:txBody>
      </p:sp>
      <p:sp>
        <p:nvSpPr>
          <p:cNvPr id="91" name="Google Shape;91;p8"/>
          <p:cNvSpPr/>
          <p:nvPr/>
        </p:nvSpPr>
        <p:spPr>
          <a:xfrm>
            <a:off x="6888088" y="2103647"/>
            <a:ext cx="4608512" cy="720080"/>
          </a:xfrm>
          <a:prstGeom prst="roundRect">
            <a:avLst>
              <a:gd fmla="val 16667" name="adj"/>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2100" u="none" cap="none" strike="noStrike">
                <a:solidFill>
                  <a:schemeClr val="lt1"/>
                </a:solidFill>
                <a:latin typeface="Calibri"/>
                <a:ea typeface="Calibri"/>
                <a:cs typeface="Calibri"/>
                <a:sym typeface="Calibri"/>
              </a:rPr>
              <a:t>Split vowel digraph</a:t>
            </a:r>
            <a:r>
              <a:rPr b="1" lang="en-US" sz="2100">
                <a:solidFill>
                  <a:schemeClr val="lt1"/>
                </a:solidFill>
                <a:latin typeface="Calibri"/>
                <a:ea typeface="Calibri"/>
                <a:cs typeface="Calibri"/>
                <a:sym typeface="Calibri"/>
              </a:rPr>
              <a:t>- When a vowel </a:t>
            </a:r>
            <a:r>
              <a:rPr b="1" lang="en-US" sz="2100">
                <a:solidFill>
                  <a:schemeClr val="lt1"/>
                </a:solidFill>
                <a:latin typeface="Calibri"/>
                <a:ea typeface="Calibri"/>
                <a:cs typeface="Calibri"/>
                <a:sym typeface="Calibri"/>
              </a:rPr>
              <a:t>sound</a:t>
            </a:r>
            <a:r>
              <a:rPr b="1" lang="en-US" sz="2100">
                <a:solidFill>
                  <a:schemeClr val="lt1"/>
                </a:solidFill>
                <a:latin typeface="Calibri"/>
                <a:ea typeface="Calibri"/>
                <a:cs typeface="Calibri"/>
                <a:sym typeface="Calibri"/>
              </a:rPr>
              <a:t> is split by a consonant. eg. cake</a:t>
            </a:r>
            <a:endParaRPr sz="500"/>
          </a:p>
        </p:txBody>
      </p:sp>
      <p:sp>
        <p:nvSpPr>
          <p:cNvPr id="92" name="Google Shape;92;p8"/>
          <p:cNvSpPr/>
          <p:nvPr/>
        </p:nvSpPr>
        <p:spPr>
          <a:xfrm>
            <a:off x="623392" y="3111759"/>
            <a:ext cx="4608512" cy="720080"/>
          </a:xfrm>
          <a:prstGeom prst="roundRect">
            <a:avLst>
              <a:gd fmla="val 16667" name="adj"/>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2600" u="none" cap="none" strike="noStrike">
                <a:solidFill>
                  <a:schemeClr val="lt1"/>
                </a:solidFill>
                <a:latin typeface="Calibri"/>
                <a:ea typeface="Calibri"/>
                <a:cs typeface="Calibri"/>
                <a:sym typeface="Calibri"/>
              </a:rPr>
              <a:t>Grapheme- The written letter/letters</a:t>
            </a:r>
            <a:endParaRPr sz="1000"/>
          </a:p>
        </p:txBody>
      </p:sp>
      <p:sp>
        <p:nvSpPr>
          <p:cNvPr id="93" name="Google Shape;93;p8"/>
          <p:cNvSpPr/>
          <p:nvPr/>
        </p:nvSpPr>
        <p:spPr>
          <a:xfrm>
            <a:off x="6888088" y="3082550"/>
            <a:ext cx="4608512" cy="720080"/>
          </a:xfrm>
          <a:prstGeom prst="roundRect">
            <a:avLst>
              <a:gd fmla="val 16667" name="adj"/>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2500" u="none" cap="none" strike="noStrike">
                <a:solidFill>
                  <a:schemeClr val="lt1"/>
                </a:solidFill>
                <a:latin typeface="Calibri"/>
                <a:ea typeface="Calibri"/>
                <a:cs typeface="Calibri"/>
                <a:sym typeface="Calibri"/>
              </a:rPr>
              <a:t>Blend- Joining </a:t>
            </a:r>
            <a:r>
              <a:rPr b="1" lang="en-US" sz="2500">
                <a:solidFill>
                  <a:schemeClr val="lt1"/>
                </a:solidFill>
                <a:latin typeface="Calibri"/>
                <a:ea typeface="Calibri"/>
                <a:cs typeface="Calibri"/>
                <a:sym typeface="Calibri"/>
              </a:rPr>
              <a:t>together of sounds to build a word</a:t>
            </a:r>
            <a:r>
              <a:rPr b="1" i="0" lang="en-US" sz="2500" u="none" cap="none" strike="noStrike">
                <a:solidFill>
                  <a:schemeClr val="lt1"/>
                </a:solidFill>
                <a:latin typeface="Calibri"/>
                <a:ea typeface="Calibri"/>
                <a:cs typeface="Calibri"/>
                <a:sym typeface="Calibri"/>
              </a:rPr>
              <a:t> </a:t>
            </a:r>
            <a:endParaRPr sz="900"/>
          </a:p>
        </p:txBody>
      </p:sp>
      <p:sp>
        <p:nvSpPr>
          <p:cNvPr id="94" name="Google Shape;94;p8"/>
          <p:cNvSpPr/>
          <p:nvPr/>
        </p:nvSpPr>
        <p:spPr>
          <a:xfrm>
            <a:off x="625082" y="4119871"/>
            <a:ext cx="4608512" cy="720080"/>
          </a:xfrm>
          <a:prstGeom prst="roundRect">
            <a:avLst>
              <a:gd fmla="val 16667" name="adj"/>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2600" u="none" cap="none" strike="noStrike">
                <a:solidFill>
                  <a:schemeClr val="lt1"/>
                </a:solidFill>
                <a:latin typeface="Calibri"/>
                <a:ea typeface="Calibri"/>
                <a:cs typeface="Calibri"/>
                <a:sym typeface="Calibri"/>
              </a:rPr>
              <a:t>Digraph- Two letters which make one sound</a:t>
            </a:r>
            <a:endParaRPr sz="1000"/>
          </a:p>
        </p:txBody>
      </p:sp>
      <p:sp>
        <p:nvSpPr>
          <p:cNvPr id="95" name="Google Shape;95;p8"/>
          <p:cNvSpPr/>
          <p:nvPr/>
        </p:nvSpPr>
        <p:spPr>
          <a:xfrm>
            <a:off x="6889778" y="4090662"/>
            <a:ext cx="4608512" cy="720080"/>
          </a:xfrm>
          <a:prstGeom prst="roundRect">
            <a:avLst>
              <a:gd fmla="val 16667" name="adj"/>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2800" u="none" cap="none" strike="noStrike">
                <a:solidFill>
                  <a:schemeClr val="lt1"/>
                </a:solidFill>
                <a:latin typeface="Calibri"/>
                <a:ea typeface="Calibri"/>
                <a:cs typeface="Calibri"/>
                <a:sym typeface="Calibri"/>
              </a:rPr>
              <a:t>Segment- Splittin</a:t>
            </a:r>
            <a:r>
              <a:rPr b="1" lang="en-US" sz="2800">
                <a:solidFill>
                  <a:schemeClr val="lt1"/>
                </a:solidFill>
                <a:latin typeface="Calibri"/>
                <a:ea typeface="Calibri"/>
                <a:cs typeface="Calibri"/>
                <a:sym typeface="Calibri"/>
              </a:rPr>
              <a:t>g words up into sounds</a:t>
            </a:r>
            <a:endParaRPr sz="1200"/>
          </a:p>
        </p:txBody>
      </p:sp>
      <p:sp>
        <p:nvSpPr>
          <p:cNvPr id="96" name="Google Shape;96;p8"/>
          <p:cNvSpPr/>
          <p:nvPr/>
        </p:nvSpPr>
        <p:spPr>
          <a:xfrm>
            <a:off x="623392" y="5127171"/>
            <a:ext cx="4608512" cy="720080"/>
          </a:xfrm>
          <a:prstGeom prst="roundRect">
            <a:avLst>
              <a:gd fmla="val 16667" name="adj"/>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2500" u="none" cap="none" strike="noStrike">
                <a:solidFill>
                  <a:schemeClr val="lt1"/>
                </a:solidFill>
                <a:latin typeface="Calibri"/>
                <a:ea typeface="Calibri"/>
                <a:cs typeface="Calibri"/>
                <a:sym typeface="Calibri"/>
              </a:rPr>
              <a:t>Trigraph- Three letters which make one </a:t>
            </a:r>
            <a:r>
              <a:rPr b="1" lang="en-US" sz="2500">
                <a:solidFill>
                  <a:schemeClr val="lt1"/>
                </a:solidFill>
                <a:latin typeface="Calibri"/>
                <a:ea typeface="Calibri"/>
                <a:cs typeface="Calibri"/>
                <a:sym typeface="Calibri"/>
              </a:rPr>
              <a:t>sound</a:t>
            </a:r>
            <a:endParaRPr sz="9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7"/>
          <p:cNvSpPr txBox="1"/>
          <p:nvPr>
            <p:ph type="title"/>
          </p:nvPr>
        </p:nvSpPr>
        <p:spPr>
          <a:xfrm>
            <a:off x="479376" y="332656"/>
            <a:ext cx="9793088" cy="1152128"/>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None/>
            </a:pPr>
            <a:r>
              <a:rPr lang="en-US"/>
              <a:t>Blending to read words</a:t>
            </a:r>
            <a:endParaRPr/>
          </a:p>
        </p:txBody>
      </p:sp>
      <p:pic>
        <p:nvPicPr>
          <p:cNvPr descr="How we teach blending" id="102" name="Google Shape;102;p7"/>
          <p:cNvPicPr preferRelativeResize="0"/>
          <p:nvPr/>
        </p:nvPicPr>
        <p:blipFill rotWithShape="1">
          <a:blip r:embed="rId3">
            <a:alphaModFix/>
          </a:blip>
          <a:srcRect b="0" l="0" r="0" t="0"/>
          <a:stretch/>
        </p:blipFill>
        <p:spPr>
          <a:xfrm>
            <a:off x="2510729" y="1844824"/>
            <a:ext cx="7170541" cy="405135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
                                        </p:tgtEl>
                                        <p:attrNameLst>
                                          <p:attrName>style.visibility</p:attrName>
                                        </p:attrNameLst>
                                      </p:cBhvr>
                                      <p:to>
                                        <p:strVal val="visible"/>
                                      </p:to>
                                    </p:set>
                                    <p:animEffect filter="fade" transition="in">
                                      <p:cBhvr>
                                        <p:cTn dur="1"/>
                                        <p:tgtEl>
                                          <p:spTgt spid="1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9"/>
          <p:cNvSpPr txBox="1"/>
          <p:nvPr>
            <p:ph type="title"/>
          </p:nvPr>
        </p:nvSpPr>
        <p:spPr>
          <a:xfrm>
            <a:off x="479376" y="332656"/>
            <a:ext cx="9793088" cy="1152128"/>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None/>
            </a:pPr>
            <a:r>
              <a:rPr lang="en-US"/>
              <a:t>Teaching order </a:t>
            </a:r>
            <a:endParaRPr/>
          </a:p>
        </p:txBody>
      </p:sp>
      <p:pic>
        <p:nvPicPr>
          <p:cNvPr id="108" name="Google Shape;108;p9"/>
          <p:cNvPicPr preferRelativeResize="0"/>
          <p:nvPr/>
        </p:nvPicPr>
        <p:blipFill rotWithShape="1">
          <a:blip r:embed="rId3">
            <a:alphaModFix/>
          </a:blip>
          <a:srcRect b="0" l="0" r="0" t="0"/>
          <a:stretch/>
        </p:blipFill>
        <p:spPr>
          <a:xfrm>
            <a:off x="5797025" y="1988841"/>
            <a:ext cx="4851000" cy="4176600"/>
          </a:xfrm>
          <a:prstGeom prst="roundRect">
            <a:avLst>
              <a:gd fmla="val 2325" name="adj"/>
            </a:avLst>
          </a:prstGeom>
          <a:noFill/>
          <a:ln>
            <a:noFill/>
          </a:ln>
        </p:spPr>
      </p:pic>
      <p:pic>
        <p:nvPicPr>
          <p:cNvPr id="109" name="Google Shape;109;p9"/>
          <p:cNvPicPr preferRelativeResize="0"/>
          <p:nvPr/>
        </p:nvPicPr>
        <p:blipFill rotWithShape="1">
          <a:blip r:embed="rId4">
            <a:alphaModFix/>
          </a:blip>
          <a:srcRect b="0" l="0" r="0" t="0"/>
          <a:stretch/>
        </p:blipFill>
        <p:spPr>
          <a:xfrm>
            <a:off x="580558" y="1484773"/>
            <a:ext cx="4851000" cy="5184600"/>
          </a:xfrm>
          <a:prstGeom prst="roundRect">
            <a:avLst>
              <a:gd fmla="val 2530" name="adj"/>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500"/>
                                        <p:tgtEl>
                                          <p:spTgt spid="109"/>
                                        </p:tgtEl>
                                        <p:attrNameLst>
                                          <p:attrName>ppt_y</p:attrName>
                                        </p:attrNameLst>
                                      </p:cBhvr>
                                      <p:tavLst>
                                        <p:tav fmla="" tm="0">
                                          <p:val>
                                            <p:strVal val="#ppt_y+1"/>
                                          </p:val>
                                        </p:tav>
                                        <p:tav fmla="" tm="100000">
                                          <p:val>
                                            <p:strVal val="#ppt_y"/>
                                          </p:val>
                                        </p:tav>
                                      </p:tavLst>
                                    </p:anim>
                                  </p:childTnLst>
                                </p:cTn>
                              </p:par>
                            </p:childTnLst>
                          </p:cTn>
                        </p:par>
                        <p:par>
                          <p:cTn fill="hold">
                            <p:stCondLst>
                              <p:cond delay="500"/>
                            </p:stCondLst>
                            <p:childTnLst>
                              <p:par>
                                <p:cTn fill="hold" nodeType="afterEffect" presetClass="entr" presetID="2" presetSubtype="4">
                                  <p:stCondLst>
                                    <p:cond delay="0"/>
                                  </p:stCondLst>
                                  <p:childTnLst>
                                    <p:set>
                                      <p:cBhvr>
                                        <p:cTn dur="1" fill="hold">
                                          <p:stCondLst>
                                            <p:cond delay="0"/>
                                          </p:stCondLst>
                                        </p:cTn>
                                        <p:tgtEl>
                                          <p:spTgt spid="108"/>
                                        </p:tgtEl>
                                        <p:attrNameLst>
                                          <p:attrName>style.visibility</p:attrName>
                                        </p:attrNameLst>
                                      </p:cBhvr>
                                      <p:to>
                                        <p:strVal val="visible"/>
                                      </p:to>
                                    </p:set>
                                    <p:anim calcmode="lin" valueType="num">
                                      <p:cBhvr additive="base">
                                        <p:cTn dur="500"/>
                                        <p:tgtEl>
                                          <p:spTgt spid="10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Custom Design">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Presentation cover">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4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julie sherrington</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0x01010064977DC1581EF449A9C26F70477327A5</vt:lpwstr>
  </property>
</Properties>
</file>