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0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Encode Sans"/>
      <p:regular r:id="rId8"/>
      <p:bold r:id="rId9"/>
    </p:embeddedFont>
    <p:embeddedFont>
      <p:font typeface="Arv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ncode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EncodeSans-regular.fntdata"/><Relationship Id="rId11" Type="http://schemas.openxmlformats.org/officeDocument/2006/relationships/font" Target="fonts/Arvo-bold.fntdata"/><Relationship Id="rId10" Type="http://schemas.openxmlformats.org/officeDocument/2006/relationships/font" Target="fonts/Arvo-regular.fntdata"/><Relationship Id="rId13" Type="http://schemas.openxmlformats.org/officeDocument/2006/relationships/font" Target="fonts/Arvo-boldItalic.fntdata"/><Relationship Id="rId12" Type="http://schemas.openxmlformats.org/officeDocument/2006/relationships/font" Target="fonts/Arv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Google Shape;54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17a24afd31a_0_6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Google Shape;546;g17a24afd31a_0_6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720000" y="540002"/>
            <a:ext cx="5171400" cy="7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720000" y="3198112"/>
            <a:ext cx="5171400" cy="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Encode Sans"/>
                <a:ea typeface="Encode Sans"/>
                <a:cs typeface="Encode Sans"/>
                <a:sym typeface="Encode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" name="Google Shape;11;p2"/>
          <p:cNvSpPr txBox="1"/>
          <p:nvPr>
            <p:ph idx="2" type="ctrTitle"/>
          </p:nvPr>
        </p:nvSpPr>
        <p:spPr>
          <a:xfrm>
            <a:off x="720000" y="1315046"/>
            <a:ext cx="5171400" cy="186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51982" y="39047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315564" y="3665755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747052" y="2752571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-54305" y="40986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418800" y="3330296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113339" y="2949296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1215650" y="3558914"/>
            <a:ext cx="7928361" cy="1672319"/>
            <a:chOff x="1691672" y="4955436"/>
            <a:chExt cx="2621552" cy="552961"/>
          </a:xfrm>
        </p:grpSpPr>
        <p:sp>
          <p:nvSpPr>
            <p:cNvPr id="20" name="Google Shape;20;p2"/>
            <p:cNvSpPr/>
            <p:nvPr/>
          </p:nvSpPr>
          <p:spPr>
            <a:xfrm>
              <a:off x="1691672" y="4955436"/>
              <a:ext cx="2621533" cy="552958"/>
            </a:xfrm>
            <a:custGeom>
              <a:rect b="b" l="l" r="r" t="t"/>
              <a:pathLst>
                <a:path extrusionOk="0" h="12394" w="58759">
                  <a:moveTo>
                    <a:pt x="50305" y="0"/>
                  </a:moveTo>
                  <a:cubicBezTo>
                    <a:pt x="39301" y="0"/>
                    <a:pt x="19201" y="1727"/>
                    <a:pt x="1" y="12394"/>
                  </a:cubicBezTo>
                  <a:lnTo>
                    <a:pt x="58758" y="12394"/>
                  </a:lnTo>
                  <a:lnTo>
                    <a:pt x="58758" y="396"/>
                  </a:lnTo>
                  <a:cubicBezTo>
                    <a:pt x="58758" y="396"/>
                    <a:pt x="55575" y="0"/>
                    <a:pt x="50305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591174" y="4965029"/>
              <a:ext cx="722049" cy="543366"/>
            </a:xfrm>
            <a:custGeom>
              <a:rect b="b" l="l" r="r" t="t"/>
              <a:pathLst>
                <a:path extrusionOk="0" h="12179" w="16184">
                  <a:moveTo>
                    <a:pt x="13424" y="0"/>
                  </a:moveTo>
                  <a:cubicBezTo>
                    <a:pt x="11705" y="3132"/>
                    <a:pt x="9341" y="5824"/>
                    <a:pt x="6401" y="8165"/>
                  </a:cubicBezTo>
                  <a:cubicBezTo>
                    <a:pt x="4388" y="9759"/>
                    <a:pt x="2240" y="11071"/>
                    <a:pt x="1" y="12179"/>
                  </a:cubicBezTo>
                  <a:lnTo>
                    <a:pt x="16183" y="12179"/>
                  </a:lnTo>
                  <a:lnTo>
                    <a:pt x="16183" y="181"/>
                  </a:lnTo>
                  <a:cubicBezTo>
                    <a:pt x="15279" y="114"/>
                    <a:pt x="14351" y="57"/>
                    <a:pt x="13424" y="0"/>
                  </a:cubicBezTo>
                  <a:close/>
                </a:path>
              </a:pathLst>
            </a:custGeom>
            <a:solidFill>
              <a:srgbClr val="A42C3D">
                <a:alpha val="468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349571" y="4985552"/>
              <a:ext cx="1963640" cy="513296"/>
            </a:xfrm>
            <a:custGeom>
              <a:rect b="b" l="l" r="r" t="t"/>
              <a:pathLst>
                <a:path extrusionOk="0" h="11505" w="44013">
                  <a:moveTo>
                    <a:pt x="35221" y="1"/>
                  </a:moveTo>
                  <a:cubicBezTo>
                    <a:pt x="33560" y="1"/>
                    <a:pt x="31899" y="54"/>
                    <a:pt x="30239" y="174"/>
                  </a:cubicBezTo>
                  <a:cubicBezTo>
                    <a:pt x="27151" y="388"/>
                    <a:pt x="24065" y="840"/>
                    <a:pt x="21057" y="1599"/>
                  </a:cubicBezTo>
                  <a:cubicBezTo>
                    <a:pt x="18489" y="2254"/>
                    <a:pt x="15934" y="3057"/>
                    <a:pt x="13435" y="3951"/>
                  </a:cubicBezTo>
                  <a:cubicBezTo>
                    <a:pt x="8628" y="5680"/>
                    <a:pt x="3902" y="7919"/>
                    <a:pt x="1" y="11278"/>
                  </a:cubicBezTo>
                  <a:lnTo>
                    <a:pt x="1" y="11505"/>
                  </a:lnTo>
                  <a:cubicBezTo>
                    <a:pt x="3336" y="8598"/>
                    <a:pt x="7362" y="6506"/>
                    <a:pt x="11467" y="4878"/>
                  </a:cubicBezTo>
                  <a:cubicBezTo>
                    <a:pt x="13910" y="3916"/>
                    <a:pt x="16420" y="3102"/>
                    <a:pt x="18942" y="2368"/>
                  </a:cubicBezTo>
                  <a:cubicBezTo>
                    <a:pt x="21882" y="1519"/>
                    <a:pt x="24856" y="897"/>
                    <a:pt x="27909" y="558"/>
                  </a:cubicBezTo>
                  <a:cubicBezTo>
                    <a:pt x="30302" y="288"/>
                    <a:pt x="32714" y="179"/>
                    <a:pt x="35127" y="179"/>
                  </a:cubicBezTo>
                  <a:cubicBezTo>
                    <a:pt x="35850" y="179"/>
                    <a:pt x="36573" y="189"/>
                    <a:pt x="37295" y="207"/>
                  </a:cubicBezTo>
                  <a:cubicBezTo>
                    <a:pt x="38833" y="242"/>
                    <a:pt x="40371" y="332"/>
                    <a:pt x="41909" y="423"/>
                  </a:cubicBezTo>
                  <a:cubicBezTo>
                    <a:pt x="42610" y="456"/>
                    <a:pt x="43311" y="501"/>
                    <a:pt x="44012" y="581"/>
                  </a:cubicBezTo>
                  <a:lnTo>
                    <a:pt x="44012" y="411"/>
                  </a:lnTo>
                  <a:cubicBezTo>
                    <a:pt x="43990" y="400"/>
                    <a:pt x="43967" y="400"/>
                    <a:pt x="43944" y="400"/>
                  </a:cubicBezTo>
                  <a:cubicBezTo>
                    <a:pt x="42520" y="230"/>
                    <a:pt x="41072" y="185"/>
                    <a:pt x="39635" y="117"/>
                  </a:cubicBezTo>
                  <a:cubicBezTo>
                    <a:pt x="38164" y="42"/>
                    <a:pt x="36693" y="1"/>
                    <a:pt x="352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988364" y="4995769"/>
              <a:ext cx="1316276" cy="503079"/>
            </a:xfrm>
            <a:custGeom>
              <a:rect b="b" l="l" r="r" t="t"/>
              <a:pathLst>
                <a:path extrusionOk="0" h="11276" w="29503">
                  <a:moveTo>
                    <a:pt x="29503" y="1"/>
                  </a:moveTo>
                  <a:lnTo>
                    <a:pt x="26585" y="317"/>
                  </a:lnTo>
                  <a:cubicBezTo>
                    <a:pt x="24720" y="566"/>
                    <a:pt x="22876" y="917"/>
                    <a:pt x="21067" y="1370"/>
                  </a:cubicBezTo>
                  <a:cubicBezTo>
                    <a:pt x="18489" y="2025"/>
                    <a:pt x="15945" y="2828"/>
                    <a:pt x="13445" y="3722"/>
                  </a:cubicBezTo>
                  <a:cubicBezTo>
                    <a:pt x="8628" y="5451"/>
                    <a:pt x="3901" y="7690"/>
                    <a:pt x="0" y="11049"/>
                  </a:cubicBezTo>
                  <a:lnTo>
                    <a:pt x="0" y="11276"/>
                  </a:lnTo>
                  <a:cubicBezTo>
                    <a:pt x="3347" y="8369"/>
                    <a:pt x="7361" y="6277"/>
                    <a:pt x="11477" y="4649"/>
                  </a:cubicBezTo>
                  <a:cubicBezTo>
                    <a:pt x="13920" y="3687"/>
                    <a:pt x="16420" y="2873"/>
                    <a:pt x="18941" y="2139"/>
                  </a:cubicBezTo>
                  <a:cubicBezTo>
                    <a:pt x="21881" y="1290"/>
                    <a:pt x="26461" y="340"/>
                    <a:pt x="295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765788" y="5062469"/>
              <a:ext cx="1547427" cy="445927"/>
            </a:xfrm>
            <a:custGeom>
              <a:rect b="b" l="l" r="r" t="t"/>
              <a:pathLst>
                <a:path extrusionOk="0" h="9995" w="34684">
                  <a:moveTo>
                    <a:pt x="31317" y="0"/>
                  </a:moveTo>
                  <a:cubicBezTo>
                    <a:pt x="28523" y="0"/>
                    <a:pt x="25719" y="318"/>
                    <a:pt x="22979" y="745"/>
                  </a:cubicBezTo>
                  <a:cubicBezTo>
                    <a:pt x="20684" y="1096"/>
                    <a:pt x="18422" y="1548"/>
                    <a:pt x="16183" y="2170"/>
                  </a:cubicBezTo>
                  <a:cubicBezTo>
                    <a:pt x="14012" y="2769"/>
                    <a:pt x="11874" y="3527"/>
                    <a:pt x="9793" y="4409"/>
                  </a:cubicBezTo>
                  <a:cubicBezTo>
                    <a:pt x="6333" y="5891"/>
                    <a:pt x="3031" y="7756"/>
                    <a:pt x="1" y="9995"/>
                  </a:cubicBezTo>
                  <a:lnTo>
                    <a:pt x="306" y="9995"/>
                  </a:lnTo>
                  <a:cubicBezTo>
                    <a:pt x="2873" y="8118"/>
                    <a:pt x="5632" y="6501"/>
                    <a:pt x="8516" y="5167"/>
                  </a:cubicBezTo>
                  <a:cubicBezTo>
                    <a:pt x="12666" y="3244"/>
                    <a:pt x="17076" y="1910"/>
                    <a:pt x="21577" y="1141"/>
                  </a:cubicBezTo>
                  <a:cubicBezTo>
                    <a:pt x="24760" y="605"/>
                    <a:pt x="28025" y="180"/>
                    <a:pt x="31278" y="180"/>
                  </a:cubicBezTo>
                  <a:cubicBezTo>
                    <a:pt x="32416" y="180"/>
                    <a:pt x="33552" y="232"/>
                    <a:pt x="34683" y="350"/>
                  </a:cubicBezTo>
                  <a:lnTo>
                    <a:pt x="34683" y="169"/>
                  </a:lnTo>
                  <a:cubicBezTo>
                    <a:pt x="33566" y="52"/>
                    <a:pt x="32442" y="0"/>
                    <a:pt x="313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253703" y="5107798"/>
              <a:ext cx="1059517" cy="400598"/>
            </a:xfrm>
            <a:custGeom>
              <a:rect b="b" l="l" r="r" t="t"/>
              <a:pathLst>
                <a:path extrusionOk="0" h="8979" w="23748">
                  <a:moveTo>
                    <a:pt x="23747" y="0"/>
                  </a:moveTo>
                  <a:cubicBezTo>
                    <a:pt x="20931" y="170"/>
                    <a:pt x="18138" y="826"/>
                    <a:pt x="15424" y="1583"/>
                  </a:cubicBezTo>
                  <a:cubicBezTo>
                    <a:pt x="12178" y="2500"/>
                    <a:pt x="9024" y="3676"/>
                    <a:pt x="6027" y="5225"/>
                  </a:cubicBezTo>
                  <a:cubicBezTo>
                    <a:pt x="3924" y="6310"/>
                    <a:pt x="1900" y="7577"/>
                    <a:pt x="0" y="8979"/>
                  </a:cubicBezTo>
                  <a:lnTo>
                    <a:pt x="294" y="8979"/>
                  </a:lnTo>
                  <a:cubicBezTo>
                    <a:pt x="1865" y="7837"/>
                    <a:pt x="3494" y="6797"/>
                    <a:pt x="5202" y="5870"/>
                  </a:cubicBezTo>
                  <a:cubicBezTo>
                    <a:pt x="8130" y="4264"/>
                    <a:pt x="11240" y="2986"/>
                    <a:pt x="14440" y="2047"/>
                  </a:cubicBezTo>
                  <a:cubicBezTo>
                    <a:pt x="17471" y="1165"/>
                    <a:pt x="20581" y="362"/>
                    <a:pt x="23747" y="170"/>
                  </a:cubicBezTo>
                  <a:lnTo>
                    <a:pt x="237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49710" y="5186500"/>
              <a:ext cx="663514" cy="321897"/>
            </a:xfrm>
            <a:custGeom>
              <a:rect b="b" l="l" r="r" t="t"/>
              <a:pathLst>
                <a:path extrusionOk="0" h="7215" w="14872">
                  <a:moveTo>
                    <a:pt x="14871" y="0"/>
                  </a:moveTo>
                  <a:cubicBezTo>
                    <a:pt x="13107" y="407"/>
                    <a:pt x="11377" y="939"/>
                    <a:pt x="9692" y="1595"/>
                  </a:cubicBezTo>
                  <a:cubicBezTo>
                    <a:pt x="6684" y="2771"/>
                    <a:pt x="3823" y="4332"/>
                    <a:pt x="1234" y="6254"/>
                  </a:cubicBezTo>
                  <a:cubicBezTo>
                    <a:pt x="815" y="6571"/>
                    <a:pt x="408" y="6887"/>
                    <a:pt x="1" y="7215"/>
                  </a:cubicBezTo>
                  <a:lnTo>
                    <a:pt x="284" y="7215"/>
                  </a:lnTo>
                  <a:cubicBezTo>
                    <a:pt x="1832" y="5971"/>
                    <a:pt x="3495" y="4852"/>
                    <a:pt x="5237" y="3890"/>
                  </a:cubicBezTo>
                  <a:cubicBezTo>
                    <a:pt x="8064" y="2307"/>
                    <a:pt x="11117" y="1120"/>
                    <a:pt x="14261" y="329"/>
                  </a:cubicBezTo>
                  <a:cubicBezTo>
                    <a:pt x="14464" y="272"/>
                    <a:pt x="14668" y="226"/>
                    <a:pt x="14871" y="181"/>
                  </a:cubicBezTo>
                  <a:lnTo>
                    <a:pt x="148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5629078" y="2592091"/>
            <a:ext cx="1321353" cy="1999582"/>
            <a:chOff x="859237" y="4431205"/>
            <a:chExt cx="378427" cy="572684"/>
          </a:xfrm>
        </p:grpSpPr>
        <p:sp>
          <p:nvSpPr>
            <p:cNvPr id="28" name="Google Shape;28;p2"/>
            <p:cNvSpPr/>
            <p:nvPr/>
          </p:nvSpPr>
          <p:spPr>
            <a:xfrm>
              <a:off x="859237" y="4661287"/>
              <a:ext cx="148836" cy="113501"/>
            </a:xfrm>
            <a:custGeom>
              <a:rect b="b" l="l" r="r" t="t"/>
              <a:pathLst>
                <a:path extrusionOk="0" h="2544" w="3336">
                  <a:moveTo>
                    <a:pt x="2838" y="1"/>
                  </a:moveTo>
                  <a:cubicBezTo>
                    <a:pt x="2595" y="78"/>
                    <a:pt x="2071" y="1507"/>
                    <a:pt x="1857" y="1507"/>
                  </a:cubicBezTo>
                  <a:cubicBezTo>
                    <a:pt x="1852" y="1507"/>
                    <a:pt x="1848" y="1506"/>
                    <a:pt x="1843" y="1504"/>
                  </a:cubicBezTo>
                  <a:cubicBezTo>
                    <a:pt x="1662" y="1448"/>
                    <a:pt x="1109" y="1075"/>
                    <a:pt x="1109" y="1075"/>
                  </a:cubicBezTo>
                  <a:cubicBezTo>
                    <a:pt x="1109" y="1075"/>
                    <a:pt x="1425" y="396"/>
                    <a:pt x="973" y="363"/>
                  </a:cubicBezTo>
                  <a:cubicBezTo>
                    <a:pt x="973" y="363"/>
                    <a:pt x="789" y="153"/>
                    <a:pt x="661" y="153"/>
                  </a:cubicBezTo>
                  <a:cubicBezTo>
                    <a:pt x="599" y="153"/>
                    <a:pt x="551" y="203"/>
                    <a:pt x="543" y="351"/>
                  </a:cubicBezTo>
                  <a:cubicBezTo>
                    <a:pt x="543" y="351"/>
                    <a:pt x="0" y="894"/>
                    <a:pt x="792" y="1177"/>
                  </a:cubicBezTo>
                  <a:cubicBezTo>
                    <a:pt x="792" y="1177"/>
                    <a:pt x="1346" y="2409"/>
                    <a:pt x="1888" y="2534"/>
                  </a:cubicBezTo>
                  <a:cubicBezTo>
                    <a:pt x="1917" y="2541"/>
                    <a:pt x="1946" y="2544"/>
                    <a:pt x="1976" y="2544"/>
                  </a:cubicBezTo>
                  <a:cubicBezTo>
                    <a:pt x="2492" y="2544"/>
                    <a:pt x="3099" y="1572"/>
                    <a:pt x="3099" y="1572"/>
                  </a:cubicBezTo>
                  <a:cubicBezTo>
                    <a:pt x="3099" y="1572"/>
                    <a:pt x="3336" y="12"/>
                    <a:pt x="2838" y="1"/>
                  </a:cubicBezTo>
                  <a:close/>
                </a:path>
              </a:pathLst>
            </a:custGeom>
            <a:solidFill>
              <a:srgbClr val="E8A8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60603" y="4661287"/>
              <a:ext cx="47470" cy="109039"/>
            </a:xfrm>
            <a:custGeom>
              <a:rect b="b" l="l" r="r" t="t"/>
              <a:pathLst>
                <a:path extrusionOk="0" h="2444" w="1064">
                  <a:moveTo>
                    <a:pt x="566" y="1"/>
                  </a:moveTo>
                  <a:cubicBezTo>
                    <a:pt x="544" y="12"/>
                    <a:pt x="510" y="34"/>
                    <a:pt x="488" y="57"/>
                  </a:cubicBezTo>
                  <a:cubicBezTo>
                    <a:pt x="453" y="634"/>
                    <a:pt x="329" y="1188"/>
                    <a:pt x="204" y="1742"/>
                  </a:cubicBezTo>
                  <a:cubicBezTo>
                    <a:pt x="148" y="1979"/>
                    <a:pt x="91" y="2228"/>
                    <a:pt x="1" y="2444"/>
                  </a:cubicBezTo>
                  <a:cubicBezTo>
                    <a:pt x="431" y="2206"/>
                    <a:pt x="827" y="1572"/>
                    <a:pt x="827" y="1572"/>
                  </a:cubicBezTo>
                  <a:cubicBezTo>
                    <a:pt x="827" y="1572"/>
                    <a:pt x="1064" y="12"/>
                    <a:pt x="566" y="1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76860" y="4676411"/>
              <a:ext cx="28821" cy="26323"/>
            </a:xfrm>
            <a:custGeom>
              <a:rect b="b" l="l" r="r" t="t"/>
              <a:pathLst>
                <a:path extrusionOk="0" h="590" w="646">
                  <a:moveTo>
                    <a:pt x="521" y="295"/>
                  </a:moveTo>
                  <a:cubicBezTo>
                    <a:pt x="533" y="340"/>
                    <a:pt x="533" y="374"/>
                    <a:pt x="521" y="397"/>
                  </a:cubicBezTo>
                  <a:cubicBezTo>
                    <a:pt x="498" y="431"/>
                    <a:pt x="465" y="442"/>
                    <a:pt x="442" y="454"/>
                  </a:cubicBezTo>
                  <a:cubicBezTo>
                    <a:pt x="442" y="442"/>
                    <a:pt x="442" y="431"/>
                    <a:pt x="430" y="419"/>
                  </a:cubicBezTo>
                  <a:cubicBezTo>
                    <a:pt x="420" y="374"/>
                    <a:pt x="374" y="340"/>
                    <a:pt x="340" y="306"/>
                  </a:cubicBezTo>
                  <a:lnTo>
                    <a:pt x="340" y="306"/>
                  </a:lnTo>
                  <a:cubicBezTo>
                    <a:pt x="352" y="318"/>
                    <a:pt x="374" y="318"/>
                    <a:pt x="385" y="318"/>
                  </a:cubicBezTo>
                  <a:cubicBezTo>
                    <a:pt x="430" y="318"/>
                    <a:pt x="465" y="306"/>
                    <a:pt x="521" y="295"/>
                  </a:cubicBezTo>
                  <a:close/>
                  <a:moveTo>
                    <a:pt x="167" y="0"/>
                  </a:moveTo>
                  <a:cubicBezTo>
                    <a:pt x="155" y="0"/>
                    <a:pt x="148" y="1"/>
                    <a:pt x="148" y="1"/>
                  </a:cubicBezTo>
                  <a:cubicBezTo>
                    <a:pt x="136" y="1"/>
                    <a:pt x="136" y="1"/>
                    <a:pt x="136" y="12"/>
                  </a:cubicBezTo>
                  <a:cubicBezTo>
                    <a:pt x="136" y="24"/>
                    <a:pt x="136" y="24"/>
                    <a:pt x="148" y="24"/>
                  </a:cubicBezTo>
                  <a:cubicBezTo>
                    <a:pt x="148" y="24"/>
                    <a:pt x="156" y="23"/>
                    <a:pt x="169" y="23"/>
                  </a:cubicBezTo>
                  <a:cubicBezTo>
                    <a:pt x="200" y="23"/>
                    <a:pt x="262" y="29"/>
                    <a:pt x="317" y="69"/>
                  </a:cubicBezTo>
                  <a:cubicBezTo>
                    <a:pt x="284" y="92"/>
                    <a:pt x="239" y="114"/>
                    <a:pt x="227" y="148"/>
                  </a:cubicBezTo>
                  <a:cubicBezTo>
                    <a:pt x="204" y="170"/>
                    <a:pt x="204" y="193"/>
                    <a:pt x="204" y="216"/>
                  </a:cubicBezTo>
                  <a:cubicBezTo>
                    <a:pt x="216" y="227"/>
                    <a:pt x="216" y="238"/>
                    <a:pt x="227" y="250"/>
                  </a:cubicBezTo>
                  <a:cubicBezTo>
                    <a:pt x="153" y="222"/>
                    <a:pt x="87" y="202"/>
                    <a:pt x="40" y="202"/>
                  </a:cubicBezTo>
                  <a:cubicBezTo>
                    <a:pt x="30" y="202"/>
                    <a:pt x="21" y="203"/>
                    <a:pt x="12" y="205"/>
                  </a:cubicBezTo>
                  <a:cubicBezTo>
                    <a:pt x="1" y="205"/>
                    <a:pt x="1" y="205"/>
                    <a:pt x="1" y="216"/>
                  </a:cubicBezTo>
                  <a:cubicBezTo>
                    <a:pt x="1" y="227"/>
                    <a:pt x="1" y="227"/>
                    <a:pt x="12" y="227"/>
                  </a:cubicBezTo>
                  <a:cubicBezTo>
                    <a:pt x="18" y="227"/>
                    <a:pt x="23" y="226"/>
                    <a:pt x="30" y="226"/>
                  </a:cubicBezTo>
                  <a:cubicBezTo>
                    <a:pt x="123" y="226"/>
                    <a:pt x="344" y="304"/>
                    <a:pt x="408" y="431"/>
                  </a:cubicBezTo>
                  <a:cubicBezTo>
                    <a:pt x="430" y="464"/>
                    <a:pt x="442" y="510"/>
                    <a:pt x="408" y="532"/>
                  </a:cubicBezTo>
                  <a:cubicBezTo>
                    <a:pt x="390" y="557"/>
                    <a:pt x="355" y="568"/>
                    <a:pt x="313" y="568"/>
                  </a:cubicBezTo>
                  <a:cubicBezTo>
                    <a:pt x="277" y="568"/>
                    <a:pt x="235" y="559"/>
                    <a:pt x="193" y="544"/>
                  </a:cubicBezTo>
                  <a:cubicBezTo>
                    <a:pt x="193" y="544"/>
                    <a:pt x="182" y="544"/>
                    <a:pt x="182" y="555"/>
                  </a:cubicBezTo>
                  <a:lnTo>
                    <a:pt x="182" y="567"/>
                  </a:lnTo>
                  <a:cubicBezTo>
                    <a:pt x="227" y="589"/>
                    <a:pt x="272" y="589"/>
                    <a:pt x="317" y="589"/>
                  </a:cubicBezTo>
                  <a:cubicBezTo>
                    <a:pt x="363" y="589"/>
                    <a:pt x="408" y="577"/>
                    <a:pt x="430" y="555"/>
                  </a:cubicBezTo>
                  <a:cubicBezTo>
                    <a:pt x="442" y="544"/>
                    <a:pt x="453" y="510"/>
                    <a:pt x="453" y="476"/>
                  </a:cubicBezTo>
                  <a:cubicBezTo>
                    <a:pt x="465" y="464"/>
                    <a:pt x="521" y="454"/>
                    <a:pt x="544" y="408"/>
                  </a:cubicBezTo>
                  <a:cubicBezTo>
                    <a:pt x="555" y="374"/>
                    <a:pt x="555" y="340"/>
                    <a:pt x="544" y="295"/>
                  </a:cubicBezTo>
                  <a:cubicBezTo>
                    <a:pt x="566" y="283"/>
                    <a:pt x="601" y="273"/>
                    <a:pt x="634" y="261"/>
                  </a:cubicBezTo>
                  <a:cubicBezTo>
                    <a:pt x="646" y="261"/>
                    <a:pt x="646" y="261"/>
                    <a:pt x="646" y="250"/>
                  </a:cubicBezTo>
                  <a:cubicBezTo>
                    <a:pt x="634" y="238"/>
                    <a:pt x="634" y="238"/>
                    <a:pt x="623" y="238"/>
                  </a:cubicBezTo>
                  <a:cubicBezTo>
                    <a:pt x="531" y="274"/>
                    <a:pt x="448" y="291"/>
                    <a:pt x="382" y="291"/>
                  </a:cubicBezTo>
                  <a:cubicBezTo>
                    <a:pt x="343" y="291"/>
                    <a:pt x="309" y="285"/>
                    <a:pt x="284" y="273"/>
                  </a:cubicBezTo>
                  <a:cubicBezTo>
                    <a:pt x="261" y="250"/>
                    <a:pt x="239" y="238"/>
                    <a:pt x="227" y="205"/>
                  </a:cubicBezTo>
                  <a:cubicBezTo>
                    <a:pt x="227" y="193"/>
                    <a:pt x="227" y="170"/>
                    <a:pt x="239" y="160"/>
                  </a:cubicBezTo>
                  <a:cubicBezTo>
                    <a:pt x="295" y="92"/>
                    <a:pt x="476" y="35"/>
                    <a:pt x="578" y="35"/>
                  </a:cubicBezTo>
                  <a:cubicBezTo>
                    <a:pt x="589" y="35"/>
                    <a:pt x="589" y="35"/>
                    <a:pt x="589" y="24"/>
                  </a:cubicBezTo>
                  <a:cubicBezTo>
                    <a:pt x="589" y="24"/>
                    <a:pt x="589" y="12"/>
                    <a:pt x="578" y="12"/>
                  </a:cubicBezTo>
                  <a:cubicBezTo>
                    <a:pt x="521" y="12"/>
                    <a:pt x="430" y="35"/>
                    <a:pt x="352" y="57"/>
                  </a:cubicBezTo>
                  <a:cubicBezTo>
                    <a:pt x="276" y="7"/>
                    <a:pt x="200" y="0"/>
                    <a:pt x="167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935395" y="4820742"/>
              <a:ext cx="82805" cy="178192"/>
            </a:xfrm>
            <a:custGeom>
              <a:rect b="b" l="l" r="r" t="t"/>
              <a:pathLst>
                <a:path extrusionOk="0" h="3994" w="1856">
                  <a:moveTo>
                    <a:pt x="1109" y="0"/>
                  </a:moveTo>
                  <a:cubicBezTo>
                    <a:pt x="1109" y="0"/>
                    <a:pt x="0" y="611"/>
                    <a:pt x="0" y="1470"/>
                  </a:cubicBezTo>
                  <a:cubicBezTo>
                    <a:pt x="12" y="2341"/>
                    <a:pt x="475" y="3642"/>
                    <a:pt x="475" y="3642"/>
                  </a:cubicBezTo>
                  <a:cubicBezTo>
                    <a:pt x="475" y="3642"/>
                    <a:pt x="57" y="3913"/>
                    <a:pt x="114" y="3969"/>
                  </a:cubicBezTo>
                  <a:cubicBezTo>
                    <a:pt x="129" y="3985"/>
                    <a:pt x="202" y="3994"/>
                    <a:pt x="299" y="3994"/>
                  </a:cubicBezTo>
                  <a:cubicBezTo>
                    <a:pt x="548" y="3994"/>
                    <a:pt x="953" y="3935"/>
                    <a:pt x="928" y="3788"/>
                  </a:cubicBezTo>
                  <a:cubicBezTo>
                    <a:pt x="928" y="3788"/>
                    <a:pt x="1301" y="2375"/>
                    <a:pt x="1053" y="1640"/>
                  </a:cubicBezTo>
                  <a:lnTo>
                    <a:pt x="1855" y="1097"/>
                  </a:lnTo>
                  <a:lnTo>
                    <a:pt x="1109" y="0"/>
                  </a:lnTo>
                  <a:close/>
                </a:path>
              </a:pathLst>
            </a:custGeom>
            <a:solidFill>
              <a:srgbClr val="E8A8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922278" y="4970962"/>
              <a:ext cx="61123" cy="30294"/>
            </a:xfrm>
            <a:custGeom>
              <a:rect b="b" l="l" r="r" t="t"/>
              <a:pathLst>
                <a:path extrusionOk="0" h="679" w="1370">
                  <a:moveTo>
                    <a:pt x="742" y="1"/>
                  </a:moveTo>
                  <a:cubicBezTo>
                    <a:pt x="725" y="1"/>
                    <a:pt x="704" y="8"/>
                    <a:pt x="679" y="26"/>
                  </a:cubicBezTo>
                  <a:cubicBezTo>
                    <a:pt x="623" y="71"/>
                    <a:pt x="623" y="285"/>
                    <a:pt x="623" y="285"/>
                  </a:cubicBezTo>
                  <a:cubicBezTo>
                    <a:pt x="623" y="285"/>
                    <a:pt x="0" y="534"/>
                    <a:pt x="46" y="625"/>
                  </a:cubicBezTo>
                  <a:cubicBezTo>
                    <a:pt x="74" y="661"/>
                    <a:pt x="220" y="678"/>
                    <a:pt x="406" y="678"/>
                  </a:cubicBezTo>
                  <a:cubicBezTo>
                    <a:pt x="748" y="678"/>
                    <a:pt x="1221" y="618"/>
                    <a:pt x="1324" y="501"/>
                  </a:cubicBezTo>
                  <a:cubicBezTo>
                    <a:pt x="1369" y="456"/>
                    <a:pt x="1312" y="240"/>
                    <a:pt x="1312" y="240"/>
                  </a:cubicBezTo>
                  <a:cubicBezTo>
                    <a:pt x="1312" y="240"/>
                    <a:pt x="1220" y="326"/>
                    <a:pt x="1036" y="326"/>
                  </a:cubicBezTo>
                  <a:cubicBezTo>
                    <a:pt x="971" y="326"/>
                    <a:pt x="893" y="315"/>
                    <a:pt x="804" y="285"/>
                  </a:cubicBezTo>
                  <a:cubicBezTo>
                    <a:pt x="804" y="285"/>
                    <a:pt x="845" y="1"/>
                    <a:pt x="742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21966" y="4988407"/>
              <a:ext cx="63576" cy="15481"/>
            </a:xfrm>
            <a:custGeom>
              <a:rect b="b" l="l" r="r" t="t"/>
              <a:pathLst>
                <a:path extrusionOk="0" h="347" w="1425">
                  <a:moveTo>
                    <a:pt x="871" y="0"/>
                  </a:moveTo>
                  <a:cubicBezTo>
                    <a:pt x="850" y="0"/>
                    <a:pt x="827" y="24"/>
                    <a:pt x="844" y="42"/>
                  </a:cubicBezTo>
                  <a:cubicBezTo>
                    <a:pt x="890" y="87"/>
                    <a:pt x="924" y="143"/>
                    <a:pt x="969" y="200"/>
                  </a:cubicBezTo>
                  <a:cubicBezTo>
                    <a:pt x="946" y="200"/>
                    <a:pt x="924" y="200"/>
                    <a:pt x="912" y="211"/>
                  </a:cubicBezTo>
                  <a:cubicBezTo>
                    <a:pt x="856" y="155"/>
                    <a:pt x="811" y="87"/>
                    <a:pt x="766" y="30"/>
                  </a:cubicBezTo>
                  <a:cubicBezTo>
                    <a:pt x="762" y="20"/>
                    <a:pt x="755" y="16"/>
                    <a:pt x="748" y="16"/>
                  </a:cubicBezTo>
                  <a:cubicBezTo>
                    <a:pt x="733" y="16"/>
                    <a:pt x="715" y="37"/>
                    <a:pt x="731" y="53"/>
                  </a:cubicBezTo>
                  <a:cubicBezTo>
                    <a:pt x="766" y="110"/>
                    <a:pt x="811" y="166"/>
                    <a:pt x="844" y="223"/>
                  </a:cubicBezTo>
                  <a:cubicBezTo>
                    <a:pt x="751" y="235"/>
                    <a:pt x="653" y="242"/>
                    <a:pt x="555" y="242"/>
                  </a:cubicBezTo>
                  <a:cubicBezTo>
                    <a:pt x="392" y="242"/>
                    <a:pt x="228" y="224"/>
                    <a:pt x="87" y="188"/>
                  </a:cubicBezTo>
                  <a:cubicBezTo>
                    <a:pt x="84" y="188"/>
                    <a:pt x="80" y="188"/>
                    <a:pt x="77" y="188"/>
                  </a:cubicBezTo>
                  <a:cubicBezTo>
                    <a:pt x="17" y="188"/>
                    <a:pt x="0" y="280"/>
                    <a:pt x="64" y="291"/>
                  </a:cubicBezTo>
                  <a:cubicBezTo>
                    <a:pt x="211" y="327"/>
                    <a:pt x="371" y="346"/>
                    <a:pt x="535" y="346"/>
                  </a:cubicBezTo>
                  <a:cubicBezTo>
                    <a:pt x="828" y="346"/>
                    <a:pt x="1130" y="285"/>
                    <a:pt x="1376" y="155"/>
                  </a:cubicBezTo>
                  <a:cubicBezTo>
                    <a:pt x="1424" y="136"/>
                    <a:pt x="1407" y="58"/>
                    <a:pt x="1358" y="58"/>
                  </a:cubicBezTo>
                  <a:cubicBezTo>
                    <a:pt x="1350" y="58"/>
                    <a:pt x="1341" y="60"/>
                    <a:pt x="1331" y="65"/>
                  </a:cubicBezTo>
                  <a:cubicBezTo>
                    <a:pt x="1241" y="110"/>
                    <a:pt x="1127" y="155"/>
                    <a:pt x="1025" y="188"/>
                  </a:cubicBezTo>
                  <a:lnTo>
                    <a:pt x="1025" y="178"/>
                  </a:lnTo>
                  <a:cubicBezTo>
                    <a:pt x="969" y="132"/>
                    <a:pt x="935" y="65"/>
                    <a:pt x="890" y="8"/>
                  </a:cubicBezTo>
                  <a:cubicBezTo>
                    <a:pt x="884" y="2"/>
                    <a:pt x="878" y="0"/>
                    <a:pt x="8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938964" y="4975959"/>
              <a:ext cx="20701" cy="11065"/>
            </a:xfrm>
            <a:custGeom>
              <a:rect b="b" l="l" r="r" t="t"/>
              <a:pathLst>
                <a:path extrusionOk="0" h="248" w="464">
                  <a:moveTo>
                    <a:pt x="362" y="49"/>
                  </a:moveTo>
                  <a:cubicBezTo>
                    <a:pt x="373" y="49"/>
                    <a:pt x="350" y="72"/>
                    <a:pt x="339" y="72"/>
                  </a:cubicBezTo>
                  <a:lnTo>
                    <a:pt x="305" y="106"/>
                  </a:lnTo>
                  <a:lnTo>
                    <a:pt x="294" y="106"/>
                  </a:lnTo>
                  <a:cubicBezTo>
                    <a:pt x="317" y="83"/>
                    <a:pt x="339" y="60"/>
                    <a:pt x="362" y="49"/>
                  </a:cubicBezTo>
                  <a:close/>
                  <a:moveTo>
                    <a:pt x="113" y="70"/>
                  </a:moveTo>
                  <a:cubicBezTo>
                    <a:pt x="116" y="70"/>
                    <a:pt x="119" y="70"/>
                    <a:pt x="124" y="72"/>
                  </a:cubicBezTo>
                  <a:cubicBezTo>
                    <a:pt x="147" y="83"/>
                    <a:pt x="169" y="106"/>
                    <a:pt x="192" y="128"/>
                  </a:cubicBezTo>
                  <a:lnTo>
                    <a:pt x="181" y="128"/>
                  </a:lnTo>
                  <a:cubicBezTo>
                    <a:pt x="158" y="117"/>
                    <a:pt x="147" y="106"/>
                    <a:pt x="124" y="95"/>
                  </a:cubicBezTo>
                  <a:cubicBezTo>
                    <a:pt x="124" y="95"/>
                    <a:pt x="100" y="70"/>
                    <a:pt x="113" y="70"/>
                  </a:cubicBezTo>
                  <a:close/>
                  <a:moveTo>
                    <a:pt x="366" y="0"/>
                  </a:moveTo>
                  <a:cubicBezTo>
                    <a:pt x="316" y="0"/>
                    <a:pt x="261" y="53"/>
                    <a:pt x="226" y="106"/>
                  </a:cubicBezTo>
                  <a:cubicBezTo>
                    <a:pt x="199" y="61"/>
                    <a:pt x="151" y="16"/>
                    <a:pt x="110" y="16"/>
                  </a:cubicBezTo>
                  <a:cubicBezTo>
                    <a:pt x="99" y="16"/>
                    <a:pt x="88" y="20"/>
                    <a:pt x="79" y="27"/>
                  </a:cubicBezTo>
                  <a:cubicBezTo>
                    <a:pt x="0" y="95"/>
                    <a:pt x="124" y="163"/>
                    <a:pt x="192" y="196"/>
                  </a:cubicBezTo>
                  <a:lnTo>
                    <a:pt x="204" y="208"/>
                  </a:lnTo>
                  <a:cubicBezTo>
                    <a:pt x="226" y="208"/>
                    <a:pt x="237" y="219"/>
                    <a:pt x="249" y="230"/>
                  </a:cubicBezTo>
                  <a:cubicBezTo>
                    <a:pt x="253" y="243"/>
                    <a:pt x="261" y="247"/>
                    <a:pt x="270" y="247"/>
                  </a:cubicBezTo>
                  <a:cubicBezTo>
                    <a:pt x="285" y="247"/>
                    <a:pt x="301" y="233"/>
                    <a:pt x="294" y="219"/>
                  </a:cubicBezTo>
                  <a:cubicBezTo>
                    <a:pt x="282" y="196"/>
                    <a:pt x="271" y="185"/>
                    <a:pt x="260" y="173"/>
                  </a:cubicBezTo>
                  <a:cubicBezTo>
                    <a:pt x="328" y="151"/>
                    <a:pt x="463" y="83"/>
                    <a:pt x="407" y="15"/>
                  </a:cubicBezTo>
                  <a:cubicBezTo>
                    <a:pt x="394" y="5"/>
                    <a:pt x="380" y="0"/>
                    <a:pt x="3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937537" y="4986132"/>
              <a:ext cx="7005" cy="6603"/>
            </a:xfrm>
            <a:custGeom>
              <a:rect b="b" l="l" r="r" t="t"/>
              <a:pathLst>
                <a:path extrusionOk="0" h="148" w="157">
                  <a:moveTo>
                    <a:pt x="45" y="0"/>
                  </a:moveTo>
                  <a:cubicBezTo>
                    <a:pt x="24" y="0"/>
                    <a:pt x="1" y="28"/>
                    <a:pt x="20" y="48"/>
                  </a:cubicBezTo>
                  <a:cubicBezTo>
                    <a:pt x="55" y="70"/>
                    <a:pt x="100" y="81"/>
                    <a:pt x="100" y="126"/>
                  </a:cubicBezTo>
                  <a:cubicBezTo>
                    <a:pt x="105" y="142"/>
                    <a:pt x="117" y="148"/>
                    <a:pt x="128" y="148"/>
                  </a:cubicBezTo>
                  <a:cubicBezTo>
                    <a:pt x="142" y="148"/>
                    <a:pt x="156" y="139"/>
                    <a:pt x="156" y="126"/>
                  </a:cubicBezTo>
                  <a:cubicBezTo>
                    <a:pt x="156" y="59"/>
                    <a:pt x="100" y="36"/>
                    <a:pt x="55" y="2"/>
                  </a:cubicBezTo>
                  <a:cubicBezTo>
                    <a:pt x="52" y="1"/>
                    <a:pt x="48" y="0"/>
                    <a:pt x="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941731" y="4984392"/>
              <a:ext cx="7138" cy="6826"/>
            </a:xfrm>
            <a:custGeom>
              <a:rect b="b" l="l" r="r" t="t"/>
              <a:pathLst>
                <a:path extrusionOk="0" h="153" w="160">
                  <a:moveTo>
                    <a:pt x="27" y="1"/>
                  </a:moveTo>
                  <a:cubicBezTo>
                    <a:pt x="10" y="1"/>
                    <a:pt x="1" y="34"/>
                    <a:pt x="29" y="52"/>
                  </a:cubicBezTo>
                  <a:cubicBezTo>
                    <a:pt x="62" y="75"/>
                    <a:pt x="96" y="87"/>
                    <a:pt x="107" y="132"/>
                  </a:cubicBezTo>
                  <a:cubicBezTo>
                    <a:pt x="112" y="146"/>
                    <a:pt x="123" y="152"/>
                    <a:pt x="133" y="152"/>
                  </a:cubicBezTo>
                  <a:cubicBezTo>
                    <a:pt x="147" y="152"/>
                    <a:pt x="159" y="140"/>
                    <a:pt x="152" y="120"/>
                  </a:cubicBezTo>
                  <a:cubicBezTo>
                    <a:pt x="142" y="64"/>
                    <a:pt x="96" y="30"/>
                    <a:pt x="39" y="7"/>
                  </a:cubicBezTo>
                  <a:cubicBezTo>
                    <a:pt x="35" y="3"/>
                    <a:pt x="31" y="1"/>
                    <a:pt x="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956097" y="4820742"/>
              <a:ext cx="62104" cy="92888"/>
            </a:xfrm>
            <a:custGeom>
              <a:rect b="b" l="l" r="r" t="t"/>
              <a:pathLst>
                <a:path extrusionOk="0" h="2082" w="1392">
                  <a:moveTo>
                    <a:pt x="645" y="0"/>
                  </a:moveTo>
                  <a:cubicBezTo>
                    <a:pt x="645" y="0"/>
                    <a:pt x="305" y="181"/>
                    <a:pt x="1" y="486"/>
                  </a:cubicBezTo>
                  <a:cubicBezTo>
                    <a:pt x="147" y="747"/>
                    <a:pt x="272" y="1006"/>
                    <a:pt x="362" y="1278"/>
                  </a:cubicBezTo>
                  <a:cubicBezTo>
                    <a:pt x="453" y="1538"/>
                    <a:pt x="566" y="1810"/>
                    <a:pt x="667" y="2081"/>
                  </a:cubicBezTo>
                  <a:cubicBezTo>
                    <a:pt x="656" y="1923"/>
                    <a:pt x="622" y="1764"/>
                    <a:pt x="589" y="1640"/>
                  </a:cubicBezTo>
                  <a:lnTo>
                    <a:pt x="1391" y="1097"/>
                  </a:lnTo>
                  <a:lnTo>
                    <a:pt x="645" y="0"/>
                  </a:ln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045908" y="4830290"/>
              <a:ext cx="179575" cy="82805"/>
            </a:xfrm>
            <a:custGeom>
              <a:rect b="b" l="l" r="r" t="t"/>
              <a:pathLst>
                <a:path extrusionOk="0" h="1856" w="4025">
                  <a:moveTo>
                    <a:pt x="1109" y="1"/>
                  </a:moveTo>
                  <a:lnTo>
                    <a:pt x="0" y="747"/>
                  </a:lnTo>
                  <a:cubicBezTo>
                    <a:pt x="0" y="747"/>
                    <a:pt x="599" y="1855"/>
                    <a:pt x="1470" y="1855"/>
                  </a:cubicBezTo>
                  <a:cubicBezTo>
                    <a:pt x="2330" y="1844"/>
                    <a:pt x="3630" y="1403"/>
                    <a:pt x="3630" y="1403"/>
                  </a:cubicBezTo>
                  <a:cubicBezTo>
                    <a:pt x="3630" y="1403"/>
                    <a:pt x="3867" y="1759"/>
                    <a:pt x="3945" y="1759"/>
                  </a:cubicBezTo>
                  <a:cubicBezTo>
                    <a:pt x="3950" y="1759"/>
                    <a:pt x="3955" y="1758"/>
                    <a:pt x="3958" y="1754"/>
                  </a:cubicBezTo>
                  <a:cubicBezTo>
                    <a:pt x="4025" y="1698"/>
                    <a:pt x="3993" y="939"/>
                    <a:pt x="3801" y="939"/>
                  </a:cubicBezTo>
                  <a:cubicBezTo>
                    <a:pt x="3797" y="939"/>
                    <a:pt x="3793" y="939"/>
                    <a:pt x="3788" y="940"/>
                  </a:cubicBezTo>
                  <a:cubicBezTo>
                    <a:pt x="3788" y="940"/>
                    <a:pt x="2999" y="729"/>
                    <a:pt x="2290" y="729"/>
                  </a:cubicBezTo>
                  <a:cubicBezTo>
                    <a:pt x="2053" y="729"/>
                    <a:pt x="1826" y="753"/>
                    <a:pt x="1640" y="815"/>
                  </a:cubicBezTo>
                  <a:lnTo>
                    <a:pt x="1109" y="1"/>
                  </a:lnTo>
                  <a:close/>
                </a:path>
              </a:pathLst>
            </a:custGeom>
            <a:solidFill>
              <a:srgbClr val="E8A8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193585" y="4867098"/>
              <a:ext cx="34487" cy="58178"/>
            </a:xfrm>
            <a:custGeom>
              <a:rect b="b" l="l" r="r" t="t"/>
              <a:pathLst>
                <a:path extrusionOk="0" h="1304" w="773">
                  <a:moveTo>
                    <a:pt x="492" y="0"/>
                  </a:moveTo>
                  <a:cubicBezTo>
                    <a:pt x="412" y="0"/>
                    <a:pt x="297" y="24"/>
                    <a:pt x="297" y="24"/>
                  </a:cubicBezTo>
                  <a:cubicBezTo>
                    <a:pt x="297" y="24"/>
                    <a:pt x="456" y="193"/>
                    <a:pt x="343" y="544"/>
                  </a:cubicBezTo>
                  <a:cubicBezTo>
                    <a:pt x="343" y="544"/>
                    <a:pt x="270" y="532"/>
                    <a:pt x="197" y="532"/>
                  </a:cubicBezTo>
                  <a:cubicBezTo>
                    <a:pt x="99" y="532"/>
                    <a:pt x="0" y="554"/>
                    <a:pt x="71" y="658"/>
                  </a:cubicBezTo>
                  <a:cubicBezTo>
                    <a:pt x="116" y="714"/>
                    <a:pt x="343" y="714"/>
                    <a:pt x="343" y="714"/>
                  </a:cubicBezTo>
                  <a:cubicBezTo>
                    <a:pt x="343" y="714"/>
                    <a:pt x="574" y="1304"/>
                    <a:pt x="662" y="1304"/>
                  </a:cubicBezTo>
                  <a:cubicBezTo>
                    <a:pt x="665" y="1304"/>
                    <a:pt x="668" y="1303"/>
                    <a:pt x="671" y="1302"/>
                  </a:cubicBezTo>
                  <a:cubicBezTo>
                    <a:pt x="772" y="1211"/>
                    <a:pt x="739" y="183"/>
                    <a:pt x="558" y="13"/>
                  </a:cubicBezTo>
                  <a:cubicBezTo>
                    <a:pt x="546" y="4"/>
                    <a:pt x="521" y="0"/>
                    <a:pt x="492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213082" y="4864822"/>
              <a:ext cx="18024" cy="61390"/>
            </a:xfrm>
            <a:custGeom>
              <a:rect b="b" l="l" r="r" t="t"/>
              <a:pathLst>
                <a:path extrusionOk="0" h="1376" w="404">
                  <a:moveTo>
                    <a:pt x="120" y="1"/>
                  </a:moveTo>
                  <a:cubicBezTo>
                    <a:pt x="87" y="1"/>
                    <a:pt x="54" y="28"/>
                    <a:pt x="76" y="64"/>
                  </a:cubicBezTo>
                  <a:cubicBezTo>
                    <a:pt x="121" y="166"/>
                    <a:pt x="166" y="267"/>
                    <a:pt x="189" y="380"/>
                  </a:cubicBezTo>
                  <a:cubicBezTo>
                    <a:pt x="132" y="425"/>
                    <a:pt x="76" y="460"/>
                    <a:pt x="19" y="516"/>
                  </a:cubicBezTo>
                  <a:cubicBezTo>
                    <a:pt x="0" y="525"/>
                    <a:pt x="11" y="556"/>
                    <a:pt x="34" y="556"/>
                  </a:cubicBezTo>
                  <a:cubicBezTo>
                    <a:pt x="40" y="556"/>
                    <a:pt x="46" y="555"/>
                    <a:pt x="53" y="550"/>
                  </a:cubicBezTo>
                  <a:cubicBezTo>
                    <a:pt x="98" y="516"/>
                    <a:pt x="154" y="471"/>
                    <a:pt x="211" y="437"/>
                  </a:cubicBezTo>
                  <a:cubicBezTo>
                    <a:pt x="211" y="448"/>
                    <a:pt x="211" y="471"/>
                    <a:pt x="222" y="493"/>
                  </a:cubicBezTo>
                  <a:cubicBezTo>
                    <a:pt x="154" y="538"/>
                    <a:pt x="98" y="584"/>
                    <a:pt x="30" y="629"/>
                  </a:cubicBezTo>
                  <a:cubicBezTo>
                    <a:pt x="11" y="648"/>
                    <a:pt x="25" y="677"/>
                    <a:pt x="51" y="677"/>
                  </a:cubicBezTo>
                  <a:cubicBezTo>
                    <a:pt x="55" y="677"/>
                    <a:pt x="59" y="676"/>
                    <a:pt x="64" y="674"/>
                  </a:cubicBezTo>
                  <a:cubicBezTo>
                    <a:pt x="121" y="629"/>
                    <a:pt x="177" y="595"/>
                    <a:pt x="222" y="550"/>
                  </a:cubicBezTo>
                  <a:lnTo>
                    <a:pt x="222" y="550"/>
                  </a:lnTo>
                  <a:cubicBezTo>
                    <a:pt x="267" y="810"/>
                    <a:pt x="257" y="1081"/>
                    <a:pt x="189" y="1319"/>
                  </a:cubicBezTo>
                  <a:cubicBezTo>
                    <a:pt x="182" y="1356"/>
                    <a:pt x="209" y="1376"/>
                    <a:pt x="237" y="1376"/>
                  </a:cubicBezTo>
                  <a:cubicBezTo>
                    <a:pt x="261" y="1376"/>
                    <a:pt x="285" y="1361"/>
                    <a:pt x="290" y="1330"/>
                  </a:cubicBezTo>
                  <a:cubicBezTo>
                    <a:pt x="403" y="923"/>
                    <a:pt x="370" y="403"/>
                    <a:pt x="166" y="30"/>
                  </a:cubicBezTo>
                  <a:cubicBezTo>
                    <a:pt x="158" y="9"/>
                    <a:pt x="139" y="1"/>
                    <a:pt x="1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199742" y="4891547"/>
              <a:ext cx="12581" cy="16151"/>
            </a:xfrm>
            <a:custGeom>
              <a:rect b="b" l="l" r="r" t="t"/>
              <a:pathLst>
                <a:path extrusionOk="0" h="362" w="282">
                  <a:moveTo>
                    <a:pt x="83" y="50"/>
                  </a:moveTo>
                  <a:cubicBezTo>
                    <a:pt x="88" y="50"/>
                    <a:pt x="103" y="66"/>
                    <a:pt x="103" y="75"/>
                  </a:cubicBezTo>
                  <a:cubicBezTo>
                    <a:pt x="113" y="86"/>
                    <a:pt x="114" y="96"/>
                    <a:pt x="123" y="114"/>
                  </a:cubicBezTo>
                  <a:lnTo>
                    <a:pt x="123" y="114"/>
                  </a:lnTo>
                  <a:cubicBezTo>
                    <a:pt x="97" y="100"/>
                    <a:pt x="81" y="72"/>
                    <a:pt x="81" y="53"/>
                  </a:cubicBezTo>
                  <a:cubicBezTo>
                    <a:pt x="81" y="51"/>
                    <a:pt x="81" y="50"/>
                    <a:pt x="83" y="50"/>
                  </a:cubicBezTo>
                  <a:close/>
                  <a:moveTo>
                    <a:pt x="159" y="234"/>
                  </a:moveTo>
                  <a:lnTo>
                    <a:pt x="159" y="245"/>
                  </a:lnTo>
                  <a:cubicBezTo>
                    <a:pt x="148" y="256"/>
                    <a:pt x="137" y="268"/>
                    <a:pt x="126" y="290"/>
                  </a:cubicBezTo>
                  <a:cubicBezTo>
                    <a:pt x="126" y="290"/>
                    <a:pt x="107" y="309"/>
                    <a:pt x="102" y="309"/>
                  </a:cubicBezTo>
                  <a:cubicBezTo>
                    <a:pt x="100" y="309"/>
                    <a:pt x="100" y="307"/>
                    <a:pt x="103" y="301"/>
                  </a:cubicBezTo>
                  <a:cubicBezTo>
                    <a:pt x="103" y="279"/>
                    <a:pt x="137" y="245"/>
                    <a:pt x="159" y="234"/>
                  </a:cubicBezTo>
                  <a:close/>
                  <a:moveTo>
                    <a:pt x="84" y="1"/>
                  </a:moveTo>
                  <a:cubicBezTo>
                    <a:pt x="72" y="1"/>
                    <a:pt x="59" y="6"/>
                    <a:pt x="46" y="19"/>
                  </a:cubicBezTo>
                  <a:cubicBezTo>
                    <a:pt x="1" y="64"/>
                    <a:pt x="69" y="143"/>
                    <a:pt x="137" y="188"/>
                  </a:cubicBezTo>
                  <a:cubicBezTo>
                    <a:pt x="81" y="223"/>
                    <a:pt x="13" y="290"/>
                    <a:pt x="58" y="336"/>
                  </a:cubicBezTo>
                  <a:cubicBezTo>
                    <a:pt x="73" y="354"/>
                    <a:pt x="89" y="361"/>
                    <a:pt x="104" y="361"/>
                  </a:cubicBezTo>
                  <a:cubicBezTo>
                    <a:pt x="154" y="361"/>
                    <a:pt x="199" y="275"/>
                    <a:pt x="216" y="223"/>
                  </a:cubicBezTo>
                  <a:cubicBezTo>
                    <a:pt x="227" y="223"/>
                    <a:pt x="227" y="223"/>
                    <a:pt x="227" y="211"/>
                  </a:cubicBezTo>
                  <a:cubicBezTo>
                    <a:pt x="239" y="200"/>
                    <a:pt x="239" y="177"/>
                    <a:pt x="262" y="177"/>
                  </a:cubicBezTo>
                  <a:cubicBezTo>
                    <a:pt x="282" y="157"/>
                    <a:pt x="274" y="119"/>
                    <a:pt x="249" y="119"/>
                  </a:cubicBezTo>
                  <a:cubicBezTo>
                    <a:pt x="246" y="119"/>
                    <a:pt x="242" y="119"/>
                    <a:pt x="239" y="120"/>
                  </a:cubicBezTo>
                  <a:lnTo>
                    <a:pt x="205" y="155"/>
                  </a:lnTo>
                  <a:lnTo>
                    <a:pt x="194" y="155"/>
                  </a:lnTo>
                  <a:cubicBezTo>
                    <a:pt x="175" y="100"/>
                    <a:pt x="135" y="1"/>
                    <a:pt x="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210628" y="4904485"/>
              <a:ext cx="7852" cy="6425"/>
            </a:xfrm>
            <a:custGeom>
              <a:rect b="b" l="l" r="r" t="t"/>
              <a:pathLst>
                <a:path extrusionOk="0" h="144" w="176">
                  <a:moveTo>
                    <a:pt x="131" y="0"/>
                  </a:moveTo>
                  <a:cubicBezTo>
                    <a:pt x="74" y="11"/>
                    <a:pt x="40" y="57"/>
                    <a:pt x="18" y="102"/>
                  </a:cubicBezTo>
                  <a:cubicBezTo>
                    <a:pt x="0" y="119"/>
                    <a:pt x="23" y="144"/>
                    <a:pt x="39" y="144"/>
                  </a:cubicBezTo>
                  <a:cubicBezTo>
                    <a:pt x="44" y="144"/>
                    <a:pt x="48" y="141"/>
                    <a:pt x="51" y="136"/>
                  </a:cubicBezTo>
                  <a:cubicBezTo>
                    <a:pt x="74" y="102"/>
                    <a:pt x="96" y="57"/>
                    <a:pt x="141" y="57"/>
                  </a:cubicBezTo>
                  <a:cubicBezTo>
                    <a:pt x="176" y="57"/>
                    <a:pt x="164" y="0"/>
                    <a:pt x="1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208977" y="4900381"/>
              <a:ext cx="7495" cy="6603"/>
            </a:xfrm>
            <a:custGeom>
              <a:rect b="b" l="l" r="r" t="t"/>
              <a:pathLst>
                <a:path extrusionOk="0" h="148" w="168">
                  <a:moveTo>
                    <a:pt x="142" y="0"/>
                  </a:moveTo>
                  <a:cubicBezTo>
                    <a:pt x="139" y="0"/>
                    <a:pt x="136" y="1"/>
                    <a:pt x="133" y="2"/>
                  </a:cubicBezTo>
                  <a:cubicBezTo>
                    <a:pt x="65" y="13"/>
                    <a:pt x="43" y="58"/>
                    <a:pt x="9" y="115"/>
                  </a:cubicBezTo>
                  <a:cubicBezTo>
                    <a:pt x="1" y="131"/>
                    <a:pt x="21" y="147"/>
                    <a:pt x="38" y="147"/>
                  </a:cubicBezTo>
                  <a:cubicBezTo>
                    <a:pt x="45" y="147"/>
                    <a:pt x="51" y="144"/>
                    <a:pt x="55" y="138"/>
                  </a:cubicBezTo>
                  <a:cubicBezTo>
                    <a:pt x="77" y="103"/>
                    <a:pt x="100" y="58"/>
                    <a:pt x="133" y="58"/>
                  </a:cubicBezTo>
                  <a:cubicBezTo>
                    <a:pt x="164" y="48"/>
                    <a:pt x="167" y="0"/>
                    <a:pt x="1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045908" y="4830290"/>
              <a:ext cx="92888" cy="61613"/>
            </a:xfrm>
            <a:custGeom>
              <a:rect b="b" l="l" r="r" t="t"/>
              <a:pathLst>
                <a:path extrusionOk="0" h="1381" w="2082">
                  <a:moveTo>
                    <a:pt x="1109" y="1"/>
                  </a:moveTo>
                  <a:lnTo>
                    <a:pt x="0" y="747"/>
                  </a:lnTo>
                  <a:cubicBezTo>
                    <a:pt x="0" y="747"/>
                    <a:pt x="181" y="1075"/>
                    <a:pt x="486" y="1380"/>
                  </a:cubicBezTo>
                  <a:cubicBezTo>
                    <a:pt x="735" y="1245"/>
                    <a:pt x="996" y="1121"/>
                    <a:pt x="1278" y="1030"/>
                  </a:cubicBezTo>
                  <a:cubicBezTo>
                    <a:pt x="1538" y="940"/>
                    <a:pt x="1810" y="827"/>
                    <a:pt x="2081" y="736"/>
                  </a:cubicBezTo>
                  <a:lnTo>
                    <a:pt x="2081" y="736"/>
                  </a:lnTo>
                  <a:cubicBezTo>
                    <a:pt x="1923" y="747"/>
                    <a:pt x="1764" y="770"/>
                    <a:pt x="1640" y="815"/>
                  </a:cubicBezTo>
                  <a:lnTo>
                    <a:pt x="1109" y="1"/>
                  </a:ln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949538" y="4772781"/>
              <a:ext cx="171099" cy="117114"/>
            </a:xfrm>
            <a:custGeom>
              <a:rect b="b" l="l" r="r" t="t"/>
              <a:pathLst>
                <a:path extrusionOk="0" h="2625" w="3835">
                  <a:moveTo>
                    <a:pt x="2872" y="1"/>
                  </a:moveTo>
                  <a:lnTo>
                    <a:pt x="758" y="340"/>
                  </a:lnTo>
                  <a:lnTo>
                    <a:pt x="814" y="702"/>
                  </a:lnTo>
                  <a:lnTo>
                    <a:pt x="0" y="1143"/>
                  </a:lnTo>
                  <a:cubicBezTo>
                    <a:pt x="0" y="1143"/>
                    <a:pt x="656" y="2116"/>
                    <a:pt x="1040" y="2511"/>
                  </a:cubicBezTo>
                  <a:lnTo>
                    <a:pt x="1979" y="1867"/>
                  </a:lnTo>
                  <a:lnTo>
                    <a:pt x="2397" y="2624"/>
                  </a:lnTo>
                  <a:lnTo>
                    <a:pt x="3834" y="1787"/>
                  </a:lnTo>
                  <a:cubicBezTo>
                    <a:pt x="3834" y="1787"/>
                    <a:pt x="3676" y="419"/>
                    <a:pt x="2872" y="1"/>
                  </a:cubicBezTo>
                  <a:close/>
                </a:path>
              </a:pathLst>
            </a:custGeom>
            <a:solidFill>
              <a:srgbClr val="F3D2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970240" y="4772781"/>
              <a:ext cx="114036" cy="39930"/>
            </a:xfrm>
            <a:custGeom>
              <a:rect b="b" l="l" r="r" t="t"/>
              <a:pathLst>
                <a:path extrusionOk="0" h="895" w="2556">
                  <a:moveTo>
                    <a:pt x="2408" y="1"/>
                  </a:moveTo>
                  <a:lnTo>
                    <a:pt x="294" y="340"/>
                  </a:lnTo>
                  <a:lnTo>
                    <a:pt x="350" y="702"/>
                  </a:lnTo>
                  <a:lnTo>
                    <a:pt x="0" y="894"/>
                  </a:lnTo>
                  <a:lnTo>
                    <a:pt x="430" y="770"/>
                  </a:lnTo>
                  <a:cubicBezTo>
                    <a:pt x="430" y="770"/>
                    <a:pt x="608" y="805"/>
                    <a:pt x="872" y="805"/>
                  </a:cubicBezTo>
                  <a:cubicBezTo>
                    <a:pt x="1334" y="805"/>
                    <a:pt x="2059" y="696"/>
                    <a:pt x="2556" y="91"/>
                  </a:cubicBezTo>
                  <a:cubicBezTo>
                    <a:pt x="2511" y="58"/>
                    <a:pt x="2454" y="23"/>
                    <a:pt x="2408" y="1"/>
                  </a:cubicBezTo>
                  <a:close/>
                </a:path>
              </a:pathLst>
            </a:custGeom>
            <a:solidFill>
              <a:srgbClr val="EDB9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77780" y="4844968"/>
              <a:ext cx="60096" cy="39886"/>
            </a:xfrm>
            <a:custGeom>
              <a:rect b="b" l="l" r="r" t="t"/>
              <a:pathLst>
                <a:path extrusionOk="0" h="894" w="1347">
                  <a:moveTo>
                    <a:pt x="1301" y="0"/>
                  </a:moveTo>
                  <a:lnTo>
                    <a:pt x="0" y="407"/>
                  </a:lnTo>
                  <a:cubicBezTo>
                    <a:pt x="148" y="599"/>
                    <a:pt x="284" y="769"/>
                    <a:pt x="407" y="893"/>
                  </a:cubicBezTo>
                  <a:lnTo>
                    <a:pt x="1346" y="249"/>
                  </a:lnTo>
                  <a:lnTo>
                    <a:pt x="1301" y="0"/>
                  </a:lnTo>
                  <a:close/>
                </a:path>
              </a:pathLst>
            </a:custGeom>
            <a:solidFill>
              <a:srgbClr val="EDB9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70731" y="4650222"/>
              <a:ext cx="112564" cy="154413"/>
            </a:xfrm>
            <a:custGeom>
              <a:rect b="b" l="l" r="r" t="t"/>
              <a:pathLst>
                <a:path extrusionOk="0" h="3461" w="2523">
                  <a:moveTo>
                    <a:pt x="1900" y="0"/>
                  </a:moveTo>
                  <a:cubicBezTo>
                    <a:pt x="1900" y="0"/>
                    <a:pt x="927" y="91"/>
                    <a:pt x="328" y="249"/>
                  </a:cubicBezTo>
                  <a:cubicBezTo>
                    <a:pt x="328" y="249"/>
                    <a:pt x="0" y="2420"/>
                    <a:pt x="125" y="3393"/>
                  </a:cubicBezTo>
                  <a:cubicBezTo>
                    <a:pt x="125" y="3393"/>
                    <a:pt x="339" y="3461"/>
                    <a:pt x="666" y="3461"/>
                  </a:cubicBezTo>
                  <a:cubicBezTo>
                    <a:pt x="1148" y="3461"/>
                    <a:pt x="1875" y="3313"/>
                    <a:pt x="2522" y="2578"/>
                  </a:cubicBezTo>
                  <a:cubicBezTo>
                    <a:pt x="2522" y="2578"/>
                    <a:pt x="1968" y="973"/>
                    <a:pt x="1900" y="0"/>
                  </a:cubicBezTo>
                  <a:close/>
                </a:path>
              </a:pathLst>
            </a:custGeom>
            <a:solidFill>
              <a:srgbClr val="68A0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75281" y="4650222"/>
              <a:ext cx="108013" cy="154413"/>
            </a:xfrm>
            <a:custGeom>
              <a:rect b="b" l="l" r="r" t="t"/>
              <a:pathLst>
                <a:path extrusionOk="0" h="3461" w="2421">
                  <a:moveTo>
                    <a:pt x="1798" y="0"/>
                  </a:moveTo>
                  <a:cubicBezTo>
                    <a:pt x="1798" y="0"/>
                    <a:pt x="1742" y="0"/>
                    <a:pt x="1651" y="11"/>
                  </a:cubicBezTo>
                  <a:cubicBezTo>
                    <a:pt x="1629" y="169"/>
                    <a:pt x="1549" y="362"/>
                    <a:pt x="1526" y="475"/>
                  </a:cubicBezTo>
                  <a:cubicBezTo>
                    <a:pt x="1402" y="927"/>
                    <a:pt x="1267" y="1391"/>
                    <a:pt x="1063" y="1820"/>
                  </a:cubicBezTo>
                  <a:cubicBezTo>
                    <a:pt x="803" y="2330"/>
                    <a:pt x="441" y="2759"/>
                    <a:pt x="0" y="3087"/>
                  </a:cubicBezTo>
                  <a:cubicBezTo>
                    <a:pt x="0" y="3200"/>
                    <a:pt x="11" y="3302"/>
                    <a:pt x="23" y="3393"/>
                  </a:cubicBezTo>
                  <a:cubicBezTo>
                    <a:pt x="23" y="3393"/>
                    <a:pt x="237" y="3461"/>
                    <a:pt x="564" y="3461"/>
                  </a:cubicBezTo>
                  <a:cubicBezTo>
                    <a:pt x="1046" y="3461"/>
                    <a:pt x="1773" y="3313"/>
                    <a:pt x="2420" y="2578"/>
                  </a:cubicBezTo>
                  <a:cubicBezTo>
                    <a:pt x="2420" y="2578"/>
                    <a:pt x="1866" y="973"/>
                    <a:pt x="1798" y="0"/>
                  </a:cubicBezTo>
                  <a:close/>
                </a:path>
              </a:pathLst>
            </a:custGeom>
            <a:solidFill>
              <a:srgbClr val="436D7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039305" y="4650713"/>
              <a:ext cx="22263" cy="135763"/>
            </a:xfrm>
            <a:custGeom>
              <a:rect b="b" l="l" r="r" t="t"/>
              <a:pathLst>
                <a:path extrusionOk="0" h="3043" w="499">
                  <a:moveTo>
                    <a:pt x="171" y="0"/>
                  </a:moveTo>
                  <a:cubicBezTo>
                    <a:pt x="159" y="12"/>
                    <a:pt x="137" y="12"/>
                    <a:pt x="114" y="12"/>
                  </a:cubicBezTo>
                  <a:cubicBezTo>
                    <a:pt x="1" y="543"/>
                    <a:pt x="46" y="1108"/>
                    <a:pt x="114" y="1651"/>
                  </a:cubicBezTo>
                  <a:cubicBezTo>
                    <a:pt x="171" y="2138"/>
                    <a:pt x="272" y="2601"/>
                    <a:pt x="453" y="3042"/>
                  </a:cubicBezTo>
                  <a:cubicBezTo>
                    <a:pt x="476" y="3031"/>
                    <a:pt x="488" y="3020"/>
                    <a:pt x="499" y="3008"/>
                  </a:cubicBezTo>
                  <a:cubicBezTo>
                    <a:pt x="318" y="2578"/>
                    <a:pt x="216" y="2126"/>
                    <a:pt x="159" y="1651"/>
                  </a:cubicBezTo>
                  <a:cubicBezTo>
                    <a:pt x="91" y="1108"/>
                    <a:pt x="58" y="543"/>
                    <a:pt x="171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046398" y="4650713"/>
              <a:ext cx="23244" cy="129696"/>
            </a:xfrm>
            <a:custGeom>
              <a:rect b="b" l="l" r="r" t="t"/>
              <a:pathLst>
                <a:path extrusionOk="0" h="2907" w="521">
                  <a:moveTo>
                    <a:pt x="35" y="0"/>
                  </a:moveTo>
                  <a:cubicBezTo>
                    <a:pt x="0" y="226"/>
                    <a:pt x="12" y="464"/>
                    <a:pt x="12" y="690"/>
                  </a:cubicBezTo>
                  <a:cubicBezTo>
                    <a:pt x="23" y="1018"/>
                    <a:pt x="46" y="1346"/>
                    <a:pt x="103" y="1663"/>
                  </a:cubicBezTo>
                  <a:cubicBezTo>
                    <a:pt x="170" y="2092"/>
                    <a:pt x="317" y="2500"/>
                    <a:pt x="487" y="2907"/>
                  </a:cubicBezTo>
                  <a:lnTo>
                    <a:pt x="520" y="2872"/>
                  </a:lnTo>
                  <a:cubicBezTo>
                    <a:pt x="362" y="2488"/>
                    <a:pt x="226" y="2103"/>
                    <a:pt x="159" y="1696"/>
                  </a:cubicBezTo>
                  <a:cubicBezTo>
                    <a:pt x="103" y="1380"/>
                    <a:pt x="68" y="1063"/>
                    <a:pt x="68" y="736"/>
                  </a:cubicBezTo>
                  <a:cubicBezTo>
                    <a:pt x="57" y="487"/>
                    <a:pt x="46" y="238"/>
                    <a:pt x="91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1046934" y="4650222"/>
              <a:ext cx="29267" cy="124119"/>
            </a:xfrm>
            <a:custGeom>
              <a:rect b="b" l="l" r="r" t="t"/>
              <a:pathLst>
                <a:path extrusionOk="0" h="2782" w="656">
                  <a:moveTo>
                    <a:pt x="136" y="0"/>
                  </a:moveTo>
                  <a:cubicBezTo>
                    <a:pt x="0" y="961"/>
                    <a:pt x="192" y="1923"/>
                    <a:pt x="611" y="2782"/>
                  </a:cubicBezTo>
                  <a:cubicBezTo>
                    <a:pt x="633" y="2770"/>
                    <a:pt x="644" y="2759"/>
                    <a:pt x="656" y="2748"/>
                  </a:cubicBezTo>
                  <a:cubicBezTo>
                    <a:pt x="237" y="1888"/>
                    <a:pt x="45" y="938"/>
                    <a:pt x="181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002497" y="4636570"/>
              <a:ext cx="41447" cy="40243"/>
            </a:xfrm>
            <a:custGeom>
              <a:rect b="b" l="l" r="r" t="t"/>
              <a:pathLst>
                <a:path extrusionOk="0" h="902" w="929">
                  <a:moveTo>
                    <a:pt x="928" y="0"/>
                  </a:moveTo>
                  <a:lnTo>
                    <a:pt x="1" y="238"/>
                  </a:lnTo>
                  <a:cubicBezTo>
                    <a:pt x="1" y="238"/>
                    <a:pt x="80" y="849"/>
                    <a:pt x="227" y="894"/>
                  </a:cubicBezTo>
                  <a:cubicBezTo>
                    <a:pt x="240" y="899"/>
                    <a:pt x="255" y="902"/>
                    <a:pt x="272" y="902"/>
                  </a:cubicBezTo>
                  <a:cubicBezTo>
                    <a:pt x="450" y="902"/>
                    <a:pt x="835" y="630"/>
                    <a:pt x="928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106942" y="4461811"/>
              <a:ext cx="130722" cy="156732"/>
            </a:xfrm>
            <a:custGeom>
              <a:rect b="b" l="l" r="r" t="t"/>
              <a:pathLst>
                <a:path extrusionOk="0" h="3513" w="2930">
                  <a:moveTo>
                    <a:pt x="1117" y="0"/>
                  </a:moveTo>
                  <a:cubicBezTo>
                    <a:pt x="529" y="0"/>
                    <a:pt x="12" y="627"/>
                    <a:pt x="12" y="627"/>
                  </a:cubicBezTo>
                  <a:lnTo>
                    <a:pt x="102" y="1125"/>
                  </a:lnTo>
                  <a:cubicBezTo>
                    <a:pt x="102" y="1125"/>
                    <a:pt x="495" y="838"/>
                    <a:pt x="652" y="838"/>
                  </a:cubicBezTo>
                  <a:cubicBezTo>
                    <a:pt x="731" y="838"/>
                    <a:pt x="751" y="910"/>
                    <a:pt x="634" y="1125"/>
                  </a:cubicBezTo>
                  <a:cubicBezTo>
                    <a:pt x="0" y="2256"/>
                    <a:pt x="566" y="3397"/>
                    <a:pt x="1448" y="3499"/>
                  </a:cubicBezTo>
                  <a:cubicBezTo>
                    <a:pt x="1521" y="3508"/>
                    <a:pt x="1590" y="3512"/>
                    <a:pt x="1657" y="3512"/>
                  </a:cubicBezTo>
                  <a:cubicBezTo>
                    <a:pt x="2522" y="3512"/>
                    <a:pt x="2873" y="2821"/>
                    <a:pt x="2873" y="2821"/>
                  </a:cubicBezTo>
                  <a:lnTo>
                    <a:pt x="2873" y="2821"/>
                  </a:lnTo>
                  <a:cubicBezTo>
                    <a:pt x="2813" y="2834"/>
                    <a:pt x="2758" y="2839"/>
                    <a:pt x="2707" y="2839"/>
                  </a:cubicBezTo>
                  <a:cubicBezTo>
                    <a:pt x="2487" y="2839"/>
                    <a:pt x="2352" y="2741"/>
                    <a:pt x="2352" y="2741"/>
                  </a:cubicBezTo>
                  <a:cubicBezTo>
                    <a:pt x="2930" y="2402"/>
                    <a:pt x="2839" y="1487"/>
                    <a:pt x="2839" y="1487"/>
                  </a:cubicBezTo>
                  <a:lnTo>
                    <a:pt x="2839" y="1487"/>
                  </a:lnTo>
                  <a:cubicBezTo>
                    <a:pt x="2839" y="1487"/>
                    <a:pt x="2314" y="2022"/>
                    <a:pt x="1971" y="2022"/>
                  </a:cubicBezTo>
                  <a:cubicBezTo>
                    <a:pt x="1955" y="2022"/>
                    <a:pt x="1938" y="2020"/>
                    <a:pt x="1923" y="2018"/>
                  </a:cubicBezTo>
                  <a:cubicBezTo>
                    <a:pt x="1595" y="1972"/>
                    <a:pt x="2239" y="288"/>
                    <a:pt x="1324" y="27"/>
                  </a:cubicBezTo>
                  <a:cubicBezTo>
                    <a:pt x="1254" y="9"/>
                    <a:pt x="1185" y="0"/>
                    <a:pt x="1117" y="0"/>
                  </a:cubicBezTo>
                  <a:close/>
                </a:path>
              </a:pathLst>
            </a:custGeom>
            <a:solidFill>
              <a:srgbClr val="A42C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16746" y="4431205"/>
              <a:ext cx="247256" cy="209244"/>
            </a:xfrm>
            <a:custGeom>
              <a:rect b="b" l="l" r="r" t="t"/>
              <a:pathLst>
                <a:path extrusionOk="0" h="4690" w="5542">
                  <a:moveTo>
                    <a:pt x="3581" y="466"/>
                  </a:moveTo>
                  <a:cubicBezTo>
                    <a:pt x="4696" y="466"/>
                    <a:pt x="4489" y="906"/>
                    <a:pt x="4489" y="906"/>
                  </a:cubicBezTo>
                  <a:cubicBezTo>
                    <a:pt x="3924" y="555"/>
                    <a:pt x="3110" y="487"/>
                    <a:pt x="3110" y="487"/>
                  </a:cubicBezTo>
                  <a:cubicBezTo>
                    <a:pt x="3289" y="472"/>
                    <a:pt x="3445" y="466"/>
                    <a:pt x="3581" y="466"/>
                  </a:cubicBezTo>
                  <a:close/>
                  <a:moveTo>
                    <a:pt x="2259" y="0"/>
                  </a:moveTo>
                  <a:cubicBezTo>
                    <a:pt x="2130" y="0"/>
                    <a:pt x="2016" y="8"/>
                    <a:pt x="1923" y="24"/>
                  </a:cubicBezTo>
                  <a:cubicBezTo>
                    <a:pt x="1142" y="160"/>
                    <a:pt x="893" y="804"/>
                    <a:pt x="893" y="804"/>
                  </a:cubicBezTo>
                  <a:cubicBezTo>
                    <a:pt x="893" y="804"/>
                    <a:pt x="249" y="1517"/>
                    <a:pt x="124" y="2025"/>
                  </a:cubicBezTo>
                  <a:cubicBezTo>
                    <a:pt x="1" y="2534"/>
                    <a:pt x="486" y="3201"/>
                    <a:pt x="486" y="3201"/>
                  </a:cubicBezTo>
                  <a:cubicBezTo>
                    <a:pt x="486" y="3201"/>
                    <a:pt x="407" y="4690"/>
                    <a:pt x="2161" y="4690"/>
                  </a:cubicBezTo>
                  <a:cubicBezTo>
                    <a:pt x="2394" y="4690"/>
                    <a:pt x="2660" y="4663"/>
                    <a:pt x="2963" y="4603"/>
                  </a:cubicBezTo>
                  <a:cubicBezTo>
                    <a:pt x="5542" y="4083"/>
                    <a:pt x="4524" y="940"/>
                    <a:pt x="4524" y="940"/>
                  </a:cubicBezTo>
                  <a:cubicBezTo>
                    <a:pt x="4972" y="421"/>
                    <a:pt x="3217" y="0"/>
                    <a:pt x="2259" y="0"/>
                  </a:cubicBezTo>
                  <a:close/>
                </a:path>
              </a:pathLst>
            </a:custGeom>
            <a:solidFill>
              <a:srgbClr val="A42C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75906" y="4439816"/>
              <a:ext cx="107388" cy="27661"/>
            </a:xfrm>
            <a:custGeom>
              <a:rect b="b" l="l" r="r" t="t"/>
              <a:pathLst>
                <a:path extrusionOk="0" h="620" w="2407">
                  <a:moveTo>
                    <a:pt x="1513" y="0"/>
                  </a:moveTo>
                  <a:cubicBezTo>
                    <a:pt x="1312" y="0"/>
                    <a:pt x="1110" y="20"/>
                    <a:pt x="902" y="57"/>
                  </a:cubicBezTo>
                  <a:cubicBezTo>
                    <a:pt x="563" y="113"/>
                    <a:pt x="167" y="238"/>
                    <a:pt x="9" y="577"/>
                  </a:cubicBezTo>
                  <a:cubicBezTo>
                    <a:pt x="0" y="601"/>
                    <a:pt x="16" y="620"/>
                    <a:pt x="34" y="620"/>
                  </a:cubicBezTo>
                  <a:cubicBezTo>
                    <a:pt x="41" y="620"/>
                    <a:pt x="48" y="617"/>
                    <a:pt x="54" y="611"/>
                  </a:cubicBezTo>
                  <a:cubicBezTo>
                    <a:pt x="356" y="187"/>
                    <a:pt x="927" y="46"/>
                    <a:pt x="1486" y="46"/>
                  </a:cubicBezTo>
                  <a:cubicBezTo>
                    <a:pt x="1807" y="46"/>
                    <a:pt x="2124" y="93"/>
                    <a:pt x="2384" y="159"/>
                  </a:cubicBezTo>
                  <a:cubicBezTo>
                    <a:pt x="2394" y="159"/>
                    <a:pt x="2406" y="136"/>
                    <a:pt x="2384" y="136"/>
                  </a:cubicBezTo>
                  <a:cubicBezTo>
                    <a:pt x="2089" y="42"/>
                    <a:pt x="1803" y="0"/>
                    <a:pt x="1513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67697" y="4459357"/>
              <a:ext cx="137771" cy="16820"/>
            </a:xfrm>
            <a:custGeom>
              <a:rect b="b" l="l" r="r" t="t"/>
              <a:pathLst>
                <a:path extrusionOk="0" h="377" w="3088">
                  <a:moveTo>
                    <a:pt x="1422" y="1"/>
                  </a:moveTo>
                  <a:cubicBezTo>
                    <a:pt x="946" y="1"/>
                    <a:pt x="474" y="98"/>
                    <a:pt x="35" y="320"/>
                  </a:cubicBezTo>
                  <a:cubicBezTo>
                    <a:pt x="0" y="331"/>
                    <a:pt x="23" y="366"/>
                    <a:pt x="45" y="366"/>
                  </a:cubicBezTo>
                  <a:cubicBezTo>
                    <a:pt x="543" y="218"/>
                    <a:pt x="984" y="72"/>
                    <a:pt x="1505" y="72"/>
                  </a:cubicBezTo>
                  <a:cubicBezTo>
                    <a:pt x="2047" y="82"/>
                    <a:pt x="2578" y="185"/>
                    <a:pt x="3076" y="376"/>
                  </a:cubicBezTo>
                  <a:cubicBezTo>
                    <a:pt x="3088" y="376"/>
                    <a:pt x="3088" y="366"/>
                    <a:pt x="3088" y="366"/>
                  </a:cubicBezTo>
                  <a:cubicBezTo>
                    <a:pt x="2560" y="138"/>
                    <a:pt x="1988" y="1"/>
                    <a:pt x="1422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066208" y="4488759"/>
              <a:ext cx="48363" cy="46533"/>
            </a:xfrm>
            <a:custGeom>
              <a:rect b="b" l="l" r="r" t="t"/>
              <a:pathLst>
                <a:path extrusionOk="0" h="1043" w="1084">
                  <a:moveTo>
                    <a:pt x="1072" y="1"/>
                  </a:moveTo>
                  <a:cubicBezTo>
                    <a:pt x="835" y="430"/>
                    <a:pt x="495" y="826"/>
                    <a:pt x="31" y="984"/>
                  </a:cubicBezTo>
                  <a:cubicBezTo>
                    <a:pt x="1" y="995"/>
                    <a:pt x="7" y="1042"/>
                    <a:pt x="35" y="1042"/>
                  </a:cubicBezTo>
                  <a:cubicBezTo>
                    <a:pt x="37" y="1042"/>
                    <a:pt x="40" y="1042"/>
                    <a:pt x="43" y="1041"/>
                  </a:cubicBezTo>
                  <a:cubicBezTo>
                    <a:pt x="541" y="939"/>
                    <a:pt x="868" y="430"/>
                    <a:pt x="1083" y="11"/>
                  </a:cubicBezTo>
                  <a:cubicBezTo>
                    <a:pt x="1083" y="1"/>
                    <a:pt x="1072" y="1"/>
                    <a:pt x="1072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072766" y="4496433"/>
              <a:ext cx="44303" cy="63086"/>
            </a:xfrm>
            <a:custGeom>
              <a:rect b="b" l="l" r="r" t="t"/>
              <a:pathLst>
                <a:path extrusionOk="0" h="1414" w="993">
                  <a:moveTo>
                    <a:pt x="987" y="1"/>
                  </a:moveTo>
                  <a:cubicBezTo>
                    <a:pt x="984" y="1"/>
                    <a:pt x="982" y="4"/>
                    <a:pt x="982" y="9"/>
                  </a:cubicBezTo>
                  <a:cubicBezTo>
                    <a:pt x="902" y="631"/>
                    <a:pt x="517" y="1038"/>
                    <a:pt x="20" y="1377"/>
                  </a:cubicBezTo>
                  <a:cubicBezTo>
                    <a:pt x="0" y="1387"/>
                    <a:pt x="15" y="1414"/>
                    <a:pt x="33" y="1414"/>
                  </a:cubicBezTo>
                  <a:cubicBezTo>
                    <a:pt x="36" y="1414"/>
                    <a:pt x="39" y="1413"/>
                    <a:pt x="43" y="1412"/>
                  </a:cubicBezTo>
                  <a:cubicBezTo>
                    <a:pt x="585" y="1174"/>
                    <a:pt x="947" y="586"/>
                    <a:pt x="992" y="9"/>
                  </a:cubicBezTo>
                  <a:cubicBezTo>
                    <a:pt x="992" y="4"/>
                    <a:pt x="990" y="1"/>
                    <a:pt x="987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049611" y="4509951"/>
              <a:ext cx="69466" cy="111805"/>
            </a:xfrm>
            <a:custGeom>
              <a:rect b="b" l="l" r="r" t="t"/>
              <a:pathLst>
                <a:path extrusionOk="0" h="2506" w="1557">
                  <a:moveTo>
                    <a:pt x="1546" y="0"/>
                  </a:moveTo>
                  <a:cubicBezTo>
                    <a:pt x="1489" y="521"/>
                    <a:pt x="1320" y="1052"/>
                    <a:pt x="1048" y="1493"/>
                  </a:cubicBezTo>
                  <a:cubicBezTo>
                    <a:pt x="799" y="1900"/>
                    <a:pt x="403" y="2172"/>
                    <a:pt x="19" y="2443"/>
                  </a:cubicBezTo>
                  <a:cubicBezTo>
                    <a:pt x="0" y="2470"/>
                    <a:pt x="12" y="2505"/>
                    <a:pt x="35" y="2505"/>
                  </a:cubicBezTo>
                  <a:cubicBezTo>
                    <a:pt x="41" y="2505"/>
                    <a:pt x="47" y="2503"/>
                    <a:pt x="53" y="2499"/>
                  </a:cubicBezTo>
                  <a:cubicBezTo>
                    <a:pt x="958" y="1956"/>
                    <a:pt x="1523" y="1074"/>
                    <a:pt x="1557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068349" y="4542877"/>
              <a:ext cx="53270" cy="88427"/>
            </a:xfrm>
            <a:custGeom>
              <a:rect b="b" l="l" r="r" t="t"/>
              <a:pathLst>
                <a:path extrusionOk="0" h="1982" w="1194">
                  <a:moveTo>
                    <a:pt x="1188" y="0"/>
                  </a:moveTo>
                  <a:cubicBezTo>
                    <a:pt x="1185" y="0"/>
                    <a:pt x="1182" y="3"/>
                    <a:pt x="1182" y="9"/>
                  </a:cubicBezTo>
                  <a:cubicBezTo>
                    <a:pt x="1114" y="789"/>
                    <a:pt x="651" y="1456"/>
                    <a:pt x="28" y="1909"/>
                  </a:cubicBezTo>
                  <a:cubicBezTo>
                    <a:pt x="0" y="1937"/>
                    <a:pt x="20" y="1982"/>
                    <a:pt x="47" y="1982"/>
                  </a:cubicBezTo>
                  <a:cubicBezTo>
                    <a:pt x="52" y="1982"/>
                    <a:pt x="57" y="1980"/>
                    <a:pt x="63" y="1976"/>
                  </a:cubicBezTo>
                  <a:cubicBezTo>
                    <a:pt x="730" y="1535"/>
                    <a:pt x="1159" y="823"/>
                    <a:pt x="1194" y="9"/>
                  </a:cubicBezTo>
                  <a:cubicBezTo>
                    <a:pt x="1194" y="3"/>
                    <a:pt x="1191" y="0"/>
                    <a:pt x="1188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060185" y="4485725"/>
              <a:ext cx="45284" cy="20835"/>
            </a:xfrm>
            <a:custGeom>
              <a:rect b="b" l="l" r="r" t="t"/>
              <a:pathLst>
                <a:path extrusionOk="0" h="467" w="1015">
                  <a:moveTo>
                    <a:pt x="992" y="1"/>
                  </a:moveTo>
                  <a:cubicBezTo>
                    <a:pt x="641" y="69"/>
                    <a:pt x="336" y="260"/>
                    <a:pt x="20" y="430"/>
                  </a:cubicBezTo>
                  <a:cubicBezTo>
                    <a:pt x="0" y="440"/>
                    <a:pt x="14" y="466"/>
                    <a:pt x="33" y="466"/>
                  </a:cubicBezTo>
                  <a:cubicBezTo>
                    <a:pt x="36" y="466"/>
                    <a:pt x="39" y="466"/>
                    <a:pt x="42" y="464"/>
                  </a:cubicBezTo>
                  <a:cubicBezTo>
                    <a:pt x="370" y="328"/>
                    <a:pt x="664" y="125"/>
                    <a:pt x="1003" y="23"/>
                  </a:cubicBezTo>
                  <a:cubicBezTo>
                    <a:pt x="1015" y="23"/>
                    <a:pt x="1003" y="1"/>
                    <a:pt x="992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75861" y="4475463"/>
              <a:ext cx="122557" cy="22486"/>
            </a:xfrm>
            <a:custGeom>
              <a:rect b="b" l="l" r="r" t="t"/>
              <a:pathLst>
                <a:path extrusionOk="0" h="504" w="2747">
                  <a:moveTo>
                    <a:pt x="1932" y="0"/>
                  </a:moveTo>
                  <a:cubicBezTo>
                    <a:pt x="1271" y="0"/>
                    <a:pt x="597" y="160"/>
                    <a:pt x="21" y="457"/>
                  </a:cubicBezTo>
                  <a:cubicBezTo>
                    <a:pt x="1" y="467"/>
                    <a:pt x="8" y="504"/>
                    <a:pt x="33" y="504"/>
                  </a:cubicBezTo>
                  <a:cubicBezTo>
                    <a:pt x="37" y="504"/>
                    <a:pt x="40" y="503"/>
                    <a:pt x="43" y="502"/>
                  </a:cubicBezTo>
                  <a:cubicBezTo>
                    <a:pt x="440" y="344"/>
                    <a:pt x="847" y="196"/>
                    <a:pt x="1276" y="128"/>
                  </a:cubicBezTo>
                  <a:cubicBezTo>
                    <a:pt x="1514" y="83"/>
                    <a:pt x="1757" y="66"/>
                    <a:pt x="2001" y="66"/>
                  </a:cubicBezTo>
                  <a:cubicBezTo>
                    <a:pt x="2246" y="66"/>
                    <a:pt x="2492" y="83"/>
                    <a:pt x="2735" y="106"/>
                  </a:cubicBezTo>
                  <a:cubicBezTo>
                    <a:pt x="2746" y="106"/>
                    <a:pt x="2746" y="83"/>
                    <a:pt x="2735" y="83"/>
                  </a:cubicBezTo>
                  <a:cubicBezTo>
                    <a:pt x="2474" y="27"/>
                    <a:pt x="2204" y="0"/>
                    <a:pt x="1932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21787" y="4491034"/>
              <a:ext cx="28107" cy="66655"/>
            </a:xfrm>
            <a:custGeom>
              <a:rect b="b" l="l" r="r" t="t"/>
              <a:pathLst>
                <a:path extrusionOk="0" h="1494" w="630">
                  <a:moveTo>
                    <a:pt x="625" y="1"/>
                  </a:moveTo>
                  <a:cubicBezTo>
                    <a:pt x="623" y="1"/>
                    <a:pt x="622" y="2"/>
                    <a:pt x="622" y="6"/>
                  </a:cubicBezTo>
                  <a:cubicBezTo>
                    <a:pt x="630" y="6"/>
                    <a:pt x="627" y="1"/>
                    <a:pt x="625" y="1"/>
                  </a:cubicBezTo>
                  <a:close/>
                  <a:moveTo>
                    <a:pt x="622" y="6"/>
                  </a:moveTo>
                  <a:lnTo>
                    <a:pt x="622" y="6"/>
                  </a:lnTo>
                  <a:cubicBezTo>
                    <a:pt x="192" y="379"/>
                    <a:pt x="1" y="945"/>
                    <a:pt x="260" y="1476"/>
                  </a:cubicBezTo>
                  <a:cubicBezTo>
                    <a:pt x="265" y="1488"/>
                    <a:pt x="272" y="1493"/>
                    <a:pt x="279" y="1493"/>
                  </a:cubicBezTo>
                  <a:cubicBezTo>
                    <a:pt x="292" y="1493"/>
                    <a:pt x="305" y="1479"/>
                    <a:pt x="305" y="1465"/>
                  </a:cubicBezTo>
                  <a:cubicBezTo>
                    <a:pt x="182" y="910"/>
                    <a:pt x="238" y="435"/>
                    <a:pt x="622" y="6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35931" y="4508747"/>
              <a:ext cx="12849" cy="46757"/>
            </a:xfrm>
            <a:custGeom>
              <a:rect b="b" l="l" r="r" t="t"/>
              <a:pathLst>
                <a:path extrusionOk="0" h="1048" w="288">
                  <a:moveTo>
                    <a:pt x="216" y="0"/>
                  </a:moveTo>
                  <a:cubicBezTo>
                    <a:pt x="211" y="0"/>
                    <a:pt x="207" y="2"/>
                    <a:pt x="204" y="5"/>
                  </a:cubicBezTo>
                  <a:cubicBezTo>
                    <a:pt x="0" y="310"/>
                    <a:pt x="0" y="739"/>
                    <a:pt x="226" y="1033"/>
                  </a:cubicBezTo>
                  <a:cubicBezTo>
                    <a:pt x="233" y="1044"/>
                    <a:pt x="242" y="1048"/>
                    <a:pt x="250" y="1048"/>
                  </a:cubicBezTo>
                  <a:cubicBezTo>
                    <a:pt x="270" y="1048"/>
                    <a:pt x="288" y="1024"/>
                    <a:pt x="272" y="1000"/>
                  </a:cubicBezTo>
                  <a:cubicBezTo>
                    <a:pt x="124" y="683"/>
                    <a:pt x="45" y="355"/>
                    <a:pt x="237" y="27"/>
                  </a:cubicBezTo>
                  <a:cubicBezTo>
                    <a:pt x="246" y="11"/>
                    <a:pt x="230" y="0"/>
                    <a:pt x="216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125100" y="4468994"/>
              <a:ext cx="89141" cy="101722"/>
            </a:xfrm>
            <a:custGeom>
              <a:rect b="b" l="l" r="r" t="t"/>
              <a:pathLst>
                <a:path extrusionOk="0" h="2280" w="1998">
                  <a:moveTo>
                    <a:pt x="617" y="1"/>
                  </a:moveTo>
                  <a:cubicBezTo>
                    <a:pt x="406" y="1"/>
                    <a:pt x="212" y="111"/>
                    <a:pt x="12" y="228"/>
                  </a:cubicBezTo>
                  <a:cubicBezTo>
                    <a:pt x="0" y="240"/>
                    <a:pt x="12" y="251"/>
                    <a:pt x="23" y="251"/>
                  </a:cubicBezTo>
                  <a:cubicBezTo>
                    <a:pt x="211" y="153"/>
                    <a:pt x="399" y="61"/>
                    <a:pt x="604" y="61"/>
                  </a:cubicBezTo>
                  <a:cubicBezTo>
                    <a:pt x="658" y="61"/>
                    <a:pt x="713" y="68"/>
                    <a:pt x="769" y="82"/>
                  </a:cubicBezTo>
                  <a:cubicBezTo>
                    <a:pt x="1041" y="150"/>
                    <a:pt x="1131" y="454"/>
                    <a:pt x="1154" y="692"/>
                  </a:cubicBezTo>
                  <a:cubicBezTo>
                    <a:pt x="1188" y="1065"/>
                    <a:pt x="1007" y="1427"/>
                    <a:pt x="1018" y="1811"/>
                  </a:cubicBezTo>
                  <a:cubicBezTo>
                    <a:pt x="1018" y="1970"/>
                    <a:pt x="1086" y="2196"/>
                    <a:pt x="1267" y="2253"/>
                  </a:cubicBezTo>
                  <a:cubicBezTo>
                    <a:pt x="1322" y="2271"/>
                    <a:pt x="1375" y="2279"/>
                    <a:pt x="1427" y="2279"/>
                  </a:cubicBezTo>
                  <a:cubicBezTo>
                    <a:pt x="1630" y="2279"/>
                    <a:pt x="1808" y="2155"/>
                    <a:pt x="1980" y="2038"/>
                  </a:cubicBezTo>
                  <a:cubicBezTo>
                    <a:pt x="1997" y="2020"/>
                    <a:pt x="1988" y="1997"/>
                    <a:pt x="1972" y="1997"/>
                  </a:cubicBezTo>
                  <a:cubicBezTo>
                    <a:pt x="1968" y="1997"/>
                    <a:pt x="1962" y="1999"/>
                    <a:pt x="1957" y="2004"/>
                  </a:cubicBezTo>
                  <a:cubicBezTo>
                    <a:pt x="1796" y="2105"/>
                    <a:pt x="1625" y="2224"/>
                    <a:pt x="1429" y="2224"/>
                  </a:cubicBezTo>
                  <a:cubicBezTo>
                    <a:pt x="1406" y="2224"/>
                    <a:pt x="1382" y="2222"/>
                    <a:pt x="1357" y="2218"/>
                  </a:cubicBezTo>
                  <a:cubicBezTo>
                    <a:pt x="1075" y="2173"/>
                    <a:pt x="1086" y="1823"/>
                    <a:pt x="1109" y="1620"/>
                  </a:cubicBezTo>
                  <a:cubicBezTo>
                    <a:pt x="1131" y="1258"/>
                    <a:pt x="1267" y="918"/>
                    <a:pt x="1211" y="545"/>
                  </a:cubicBezTo>
                  <a:cubicBezTo>
                    <a:pt x="1176" y="353"/>
                    <a:pt x="1052" y="115"/>
                    <a:pt x="849" y="47"/>
                  </a:cubicBezTo>
                  <a:cubicBezTo>
                    <a:pt x="769" y="15"/>
                    <a:pt x="692" y="1"/>
                    <a:pt x="617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135272" y="4487108"/>
              <a:ext cx="64513" cy="128357"/>
            </a:xfrm>
            <a:custGeom>
              <a:rect b="b" l="l" r="r" t="t"/>
              <a:pathLst>
                <a:path extrusionOk="0" h="2877" w="1446">
                  <a:moveTo>
                    <a:pt x="15" y="0"/>
                  </a:moveTo>
                  <a:cubicBezTo>
                    <a:pt x="7" y="0"/>
                    <a:pt x="1" y="17"/>
                    <a:pt x="10" y="26"/>
                  </a:cubicBezTo>
                  <a:cubicBezTo>
                    <a:pt x="372" y="365"/>
                    <a:pt x="406" y="727"/>
                    <a:pt x="259" y="1179"/>
                  </a:cubicBezTo>
                  <a:cubicBezTo>
                    <a:pt x="157" y="1508"/>
                    <a:pt x="21" y="1802"/>
                    <a:pt x="101" y="2152"/>
                  </a:cubicBezTo>
                  <a:cubicBezTo>
                    <a:pt x="157" y="2423"/>
                    <a:pt x="350" y="2706"/>
                    <a:pt x="598" y="2830"/>
                  </a:cubicBezTo>
                  <a:cubicBezTo>
                    <a:pt x="666" y="2863"/>
                    <a:pt x="739" y="2876"/>
                    <a:pt x="815" y="2876"/>
                  </a:cubicBezTo>
                  <a:cubicBezTo>
                    <a:pt x="1028" y="2876"/>
                    <a:pt x="1259" y="2770"/>
                    <a:pt x="1435" y="2695"/>
                  </a:cubicBezTo>
                  <a:cubicBezTo>
                    <a:pt x="1446" y="2684"/>
                    <a:pt x="1435" y="2672"/>
                    <a:pt x="1423" y="2672"/>
                  </a:cubicBezTo>
                  <a:cubicBezTo>
                    <a:pt x="1230" y="2743"/>
                    <a:pt x="1045" y="2799"/>
                    <a:pt x="874" y="2799"/>
                  </a:cubicBezTo>
                  <a:cubicBezTo>
                    <a:pt x="666" y="2799"/>
                    <a:pt x="477" y="2716"/>
                    <a:pt x="315" y="2480"/>
                  </a:cubicBezTo>
                  <a:cubicBezTo>
                    <a:pt x="66" y="2118"/>
                    <a:pt x="134" y="1734"/>
                    <a:pt x="259" y="1360"/>
                  </a:cubicBezTo>
                  <a:cubicBezTo>
                    <a:pt x="350" y="1123"/>
                    <a:pt x="463" y="840"/>
                    <a:pt x="406" y="580"/>
                  </a:cubicBezTo>
                  <a:cubicBezTo>
                    <a:pt x="350" y="342"/>
                    <a:pt x="214" y="161"/>
                    <a:pt x="21" y="3"/>
                  </a:cubicBezTo>
                  <a:cubicBezTo>
                    <a:pt x="19" y="1"/>
                    <a:pt x="17" y="0"/>
                    <a:pt x="15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135183" y="4481710"/>
              <a:ext cx="70536" cy="120327"/>
            </a:xfrm>
            <a:custGeom>
              <a:rect b="b" l="l" r="r" t="t"/>
              <a:pathLst>
                <a:path extrusionOk="0" h="2697" w="1581">
                  <a:moveTo>
                    <a:pt x="131" y="0"/>
                  </a:moveTo>
                  <a:cubicBezTo>
                    <a:pt x="94" y="0"/>
                    <a:pt x="55" y="4"/>
                    <a:pt x="12" y="11"/>
                  </a:cubicBezTo>
                  <a:cubicBezTo>
                    <a:pt x="1" y="11"/>
                    <a:pt x="12" y="34"/>
                    <a:pt x="23" y="34"/>
                  </a:cubicBezTo>
                  <a:cubicBezTo>
                    <a:pt x="59" y="28"/>
                    <a:pt x="92" y="26"/>
                    <a:pt x="124" y="26"/>
                  </a:cubicBezTo>
                  <a:cubicBezTo>
                    <a:pt x="825" y="26"/>
                    <a:pt x="564" y="1296"/>
                    <a:pt x="521" y="1707"/>
                  </a:cubicBezTo>
                  <a:cubicBezTo>
                    <a:pt x="487" y="2024"/>
                    <a:pt x="510" y="2318"/>
                    <a:pt x="736" y="2556"/>
                  </a:cubicBezTo>
                  <a:cubicBezTo>
                    <a:pt x="833" y="2658"/>
                    <a:pt x="947" y="2697"/>
                    <a:pt x="1065" y="2697"/>
                  </a:cubicBezTo>
                  <a:cubicBezTo>
                    <a:pt x="1235" y="2697"/>
                    <a:pt x="1414" y="2615"/>
                    <a:pt x="1561" y="2522"/>
                  </a:cubicBezTo>
                  <a:cubicBezTo>
                    <a:pt x="1580" y="2512"/>
                    <a:pt x="1567" y="2486"/>
                    <a:pt x="1548" y="2486"/>
                  </a:cubicBezTo>
                  <a:cubicBezTo>
                    <a:pt x="1545" y="2486"/>
                    <a:pt x="1542" y="2486"/>
                    <a:pt x="1538" y="2488"/>
                  </a:cubicBezTo>
                  <a:cubicBezTo>
                    <a:pt x="1396" y="2549"/>
                    <a:pt x="1249" y="2594"/>
                    <a:pt x="1110" y="2594"/>
                  </a:cubicBezTo>
                  <a:cubicBezTo>
                    <a:pt x="942" y="2594"/>
                    <a:pt x="786" y="2527"/>
                    <a:pt x="668" y="2341"/>
                  </a:cubicBezTo>
                  <a:cubicBezTo>
                    <a:pt x="555" y="2160"/>
                    <a:pt x="566" y="1923"/>
                    <a:pt x="589" y="1707"/>
                  </a:cubicBezTo>
                  <a:cubicBezTo>
                    <a:pt x="623" y="1357"/>
                    <a:pt x="679" y="1029"/>
                    <a:pt x="646" y="679"/>
                  </a:cubicBezTo>
                  <a:cubicBezTo>
                    <a:pt x="614" y="330"/>
                    <a:pt x="491" y="0"/>
                    <a:pt x="131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13712" y="4504508"/>
              <a:ext cx="167529" cy="149817"/>
            </a:xfrm>
            <a:custGeom>
              <a:rect b="b" l="l" r="r" t="t"/>
              <a:pathLst>
                <a:path extrusionOk="0" h="3358" w="3755">
                  <a:moveTo>
                    <a:pt x="1961" y="0"/>
                  </a:moveTo>
                  <a:cubicBezTo>
                    <a:pt x="1597" y="0"/>
                    <a:pt x="1203" y="50"/>
                    <a:pt x="837" y="201"/>
                  </a:cubicBezTo>
                  <a:cubicBezTo>
                    <a:pt x="498" y="462"/>
                    <a:pt x="1" y="2588"/>
                    <a:pt x="1245" y="3187"/>
                  </a:cubicBezTo>
                  <a:cubicBezTo>
                    <a:pt x="1492" y="3306"/>
                    <a:pt x="1737" y="3358"/>
                    <a:pt x="1971" y="3358"/>
                  </a:cubicBezTo>
                  <a:cubicBezTo>
                    <a:pt x="2913" y="3358"/>
                    <a:pt x="3683" y="2518"/>
                    <a:pt x="3755" y="1875"/>
                  </a:cubicBezTo>
                  <a:cubicBezTo>
                    <a:pt x="3755" y="1875"/>
                    <a:pt x="3303" y="959"/>
                    <a:pt x="3291" y="201"/>
                  </a:cubicBezTo>
                  <a:cubicBezTo>
                    <a:pt x="3291" y="201"/>
                    <a:pt x="2688" y="0"/>
                    <a:pt x="1961" y="0"/>
                  </a:cubicBezTo>
                  <a:close/>
                </a:path>
              </a:pathLst>
            </a:custGeom>
            <a:solidFill>
              <a:srgbClr val="E8A8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946504" y="4504508"/>
              <a:ext cx="132194" cy="77630"/>
            </a:xfrm>
            <a:custGeom>
              <a:rect b="b" l="l" r="r" t="t"/>
              <a:pathLst>
                <a:path extrusionOk="0" h="1740" w="2963">
                  <a:moveTo>
                    <a:pt x="1226" y="0"/>
                  </a:moveTo>
                  <a:cubicBezTo>
                    <a:pt x="862" y="0"/>
                    <a:pt x="468" y="50"/>
                    <a:pt x="102" y="201"/>
                  </a:cubicBezTo>
                  <a:cubicBezTo>
                    <a:pt x="68" y="224"/>
                    <a:pt x="35" y="269"/>
                    <a:pt x="0" y="314"/>
                  </a:cubicBezTo>
                  <a:cubicBezTo>
                    <a:pt x="232" y="252"/>
                    <a:pt x="471" y="220"/>
                    <a:pt x="710" y="220"/>
                  </a:cubicBezTo>
                  <a:cubicBezTo>
                    <a:pt x="901" y="220"/>
                    <a:pt x="1092" y="240"/>
                    <a:pt x="1279" y="281"/>
                  </a:cubicBezTo>
                  <a:cubicBezTo>
                    <a:pt x="1618" y="360"/>
                    <a:pt x="1912" y="540"/>
                    <a:pt x="2126" y="812"/>
                  </a:cubicBezTo>
                  <a:cubicBezTo>
                    <a:pt x="2296" y="1050"/>
                    <a:pt x="2409" y="1332"/>
                    <a:pt x="2636" y="1536"/>
                  </a:cubicBezTo>
                  <a:cubicBezTo>
                    <a:pt x="2737" y="1626"/>
                    <a:pt x="2839" y="1694"/>
                    <a:pt x="2963" y="1739"/>
                  </a:cubicBezTo>
                  <a:cubicBezTo>
                    <a:pt x="2839" y="1468"/>
                    <a:pt x="2568" y="789"/>
                    <a:pt x="2556" y="201"/>
                  </a:cubicBezTo>
                  <a:cubicBezTo>
                    <a:pt x="2556" y="201"/>
                    <a:pt x="1953" y="0"/>
                    <a:pt x="1226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65644" y="4607837"/>
              <a:ext cx="28687" cy="9949"/>
            </a:xfrm>
            <a:custGeom>
              <a:rect b="b" l="l" r="r" t="t"/>
              <a:pathLst>
                <a:path extrusionOk="0" h="223" w="643">
                  <a:moveTo>
                    <a:pt x="81" y="0"/>
                  </a:moveTo>
                  <a:cubicBezTo>
                    <a:pt x="69" y="0"/>
                    <a:pt x="69" y="0"/>
                    <a:pt x="58" y="11"/>
                  </a:cubicBezTo>
                  <a:cubicBezTo>
                    <a:pt x="1" y="91"/>
                    <a:pt x="137" y="169"/>
                    <a:pt x="205" y="192"/>
                  </a:cubicBezTo>
                  <a:cubicBezTo>
                    <a:pt x="253" y="212"/>
                    <a:pt x="305" y="223"/>
                    <a:pt x="356" y="223"/>
                  </a:cubicBezTo>
                  <a:cubicBezTo>
                    <a:pt x="448" y="223"/>
                    <a:pt x="539" y="190"/>
                    <a:pt x="612" y="124"/>
                  </a:cubicBezTo>
                  <a:cubicBezTo>
                    <a:pt x="642" y="104"/>
                    <a:pt x="618" y="66"/>
                    <a:pt x="589" y="66"/>
                  </a:cubicBezTo>
                  <a:cubicBezTo>
                    <a:pt x="586" y="66"/>
                    <a:pt x="582" y="67"/>
                    <a:pt x="578" y="68"/>
                  </a:cubicBezTo>
                  <a:cubicBezTo>
                    <a:pt x="548" y="71"/>
                    <a:pt x="518" y="73"/>
                    <a:pt x="487" y="73"/>
                  </a:cubicBezTo>
                  <a:cubicBezTo>
                    <a:pt x="411" y="73"/>
                    <a:pt x="333" y="65"/>
                    <a:pt x="262" y="56"/>
                  </a:cubicBezTo>
                  <a:cubicBezTo>
                    <a:pt x="205" y="46"/>
                    <a:pt x="148" y="11"/>
                    <a:pt x="81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033817" y="4590750"/>
              <a:ext cx="22709" cy="18828"/>
            </a:xfrm>
            <a:custGeom>
              <a:rect b="b" l="l" r="r" t="t"/>
              <a:pathLst>
                <a:path extrusionOk="0" h="422" w="509">
                  <a:moveTo>
                    <a:pt x="275" y="1"/>
                  </a:moveTo>
                  <a:cubicBezTo>
                    <a:pt x="229" y="1"/>
                    <a:pt x="181" y="12"/>
                    <a:pt x="136" y="32"/>
                  </a:cubicBezTo>
                  <a:cubicBezTo>
                    <a:pt x="56" y="67"/>
                    <a:pt x="0" y="191"/>
                    <a:pt x="33" y="281"/>
                  </a:cubicBezTo>
                  <a:cubicBezTo>
                    <a:pt x="45" y="315"/>
                    <a:pt x="56" y="338"/>
                    <a:pt x="79" y="361"/>
                  </a:cubicBezTo>
                  <a:cubicBezTo>
                    <a:pt x="113" y="394"/>
                    <a:pt x="136" y="406"/>
                    <a:pt x="169" y="417"/>
                  </a:cubicBezTo>
                  <a:cubicBezTo>
                    <a:pt x="179" y="420"/>
                    <a:pt x="191" y="422"/>
                    <a:pt x="204" y="422"/>
                  </a:cubicBezTo>
                  <a:cubicBezTo>
                    <a:pt x="236" y="422"/>
                    <a:pt x="273" y="414"/>
                    <a:pt x="305" y="406"/>
                  </a:cubicBezTo>
                  <a:cubicBezTo>
                    <a:pt x="350" y="394"/>
                    <a:pt x="385" y="383"/>
                    <a:pt x="418" y="349"/>
                  </a:cubicBezTo>
                  <a:cubicBezTo>
                    <a:pt x="508" y="281"/>
                    <a:pt x="508" y="134"/>
                    <a:pt x="430" y="55"/>
                  </a:cubicBezTo>
                  <a:cubicBezTo>
                    <a:pt x="386" y="18"/>
                    <a:pt x="332" y="1"/>
                    <a:pt x="275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932361" y="4599494"/>
              <a:ext cx="19229" cy="16775"/>
            </a:xfrm>
            <a:custGeom>
              <a:rect b="b" l="l" r="r" t="t"/>
              <a:pathLst>
                <a:path extrusionOk="0" h="376" w="431">
                  <a:moveTo>
                    <a:pt x="217" y="1"/>
                  </a:moveTo>
                  <a:cubicBezTo>
                    <a:pt x="182" y="1"/>
                    <a:pt x="147" y="10"/>
                    <a:pt x="114" y="29"/>
                  </a:cubicBezTo>
                  <a:cubicBezTo>
                    <a:pt x="12" y="74"/>
                    <a:pt x="1" y="198"/>
                    <a:pt x="46" y="278"/>
                  </a:cubicBezTo>
                  <a:cubicBezTo>
                    <a:pt x="80" y="323"/>
                    <a:pt x="114" y="356"/>
                    <a:pt x="171" y="368"/>
                  </a:cubicBezTo>
                  <a:cubicBezTo>
                    <a:pt x="184" y="373"/>
                    <a:pt x="200" y="375"/>
                    <a:pt x="217" y="375"/>
                  </a:cubicBezTo>
                  <a:cubicBezTo>
                    <a:pt x="241" y="375"/>
                    <a:pt x="268" y="370"/>
                    <a:pt x="295" y="356"/>
                  </a:cubicBezTo>
                  <a:cubicBezTo>
                    <a:pt x="317" y="346"/>
                    <a:pt x="340" y="334"/>
                    <a:pt x="362" y="311"/>
                  </a:cubicBezTo>
                  <a:cubicBezTo>
                    <a:pt x="430" y="243"/>
                    <a:pt x="430" y="119"/>
                    <a:pt x="352" y="52"/>
                  </a:cubicBezTo>
                  <a:cubicBezTo>
                    <a:pt x="312" y="18"/>
                    <a:pt x="265" y="1"/>
                    <a:pt x="217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026723" y="4535516"/>
              <a:ext cx="18694" cy="10931"/>
            </a:xfrm>
            <a:custGeom>
              <a:rect b="b" l="l" r="r" t="t"/>
              <a:pathLst>
                <a:path extrusionOk="0" h="245" w="419">
                  <a:moveTo>
                    <a:pt x="90" y="1"/>
                  </a:moveTo>
                  <a:cubicBezTo>
                    <a:pt x="76" y="1"/>
                    <a:pt x="61" y="2"/>
                    <a:pt x="46" y="4"/>
                  </a:cubicBezTo>
                  <a:cubicBezTo>
                    <a:pt x="12" y="4"/>
                    <a:pt x="1" y="61"/>
                    <a:pt x="34" y="72"/>
                  </a:cubicBezTo>
                  <a:cubicBezTo>
                    <a:pt x="170" y="106"/>
                    <a:pt x="295" y="129"/>
                    <a:pt x="396" y="242"/>
                  </a:cubicBezTo>
                  <a:cubicBezTo>
                    <a:pt x="398" y="244"/>
                    <a:pt x="400" y="245"/>
                    <a:pt x="402" y="245"/>
                  </a:cubicBezTo>
                  <a:cubicBezTo>
                    <a:pt x="411" y="245"/>
                    <a:pt x="419" y="228"/>
                    <a:pt x="419" y="219"/>
                  </a:cubicBezTo>
                  <a:cubicBezTo>
                    <a:pt x="357" y="96"/>
                    <a:pt x="231" y="1"/>
                    <a:pt x="90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938429" y="4541673"/>
              <a:ext cx="13161" cy="9369"/>
            </a:xfrm>
            <a:custGeom>
              <a:rect b="b" l="l" r="r" t="t"/>
              <a:pathLst>
                <a:path extrusionOk="0" h="210" w="295">
                  <a:moveTo>
                    <a:pt x="242" y="1"/>
                  </a:moveTo>
                  <a:cubicBezTo>
                    <a:pt x="134" y="1"/>
                    <a:pt x="22" y="87"/>
                    <a:pt x="0" y="194"/>
                  </a:cubicBezTo>
                  <a:cubicBezTo>
                    <a:pt x="0" y="202"/>
                    <a:pt x="12" y="210"/>
                    <a:pt x="22" y="210"/>
                  </a:cubicBezTo>
                  <a:cubicBezTo>
                    <a:pt x="27" y="210"/>
                    <a:pt x="31" y="208"/>
                    <a:pt x="35" y="205"/>
                  </a:cubicBezTo>
                  <a:cubicBezTo>
                    <a:pt x="57" y="149"/>
                    <a:pt x="91" y="126"/>
                    <a:pt x="136" y="104"/>
                  </a:cubicBezTo>
                  <a:cubicBezTo>
                    <a:pt x="181" y="81"/>
                    <a:pt x="238" y="69"/>
                    <a:pt x="272" y="47"/>
                  </a:cubicBezTo>
                  <a:cubicBezTo>
                    <a:pt x="294" y="36"/>
                    <a:pt x="283" y="1"/>
                    <a:pt x="261" y="1"/>
                  </a:cubicBezTo>
                  <a:cubicBezTo>
                    <a:pt x="255" y="1"/>
                    <a:pt x="248" y="1"/>
                    <a:pt x="242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94421" y="4610961"/>
              <a:ext cx="29312" cy="32703"/>
            </a:xfrm>
            <a:custGeom>
              <a:rect b="b" l="l" r="r" t="t"/>
              <a:pathLst>
                <a:path extrusionOk="0" h="733" w="657">
                  <a:moveTo>
                    <a:pt x="538" y="1"/>
                  </a:moveTo>
                  <a:cubicBezTo>
                    <a:pt x="535" y="1"/>
                    <a:pt x="532" y="4"/>
                    <a:pt x="532" y="9"/>
                  </a:cubicBezTo>
                  <a:cubicBezTo>
                    <a:pt x="509" y="145"/>
                    <a:pt x="487" y="303"/>
                    <a:pt x="408" y="428"/>
                  </a:cubicBezTo>
                  <a:cubicBezTo>
                    <a:pt x="328" y="529"/>
                    <a:pt x="261" y="574"/>
                    <a:pt x="57" y="642"/>
                  </a:cubicBezTo>
                  <a:cubicBezTo>
                    <a:pt x="1" y="654"/>
                    <a:pt x="46" y="733"/>
                    <a:pt x="91" y="733"/>
                  </a:cubicBezTo>
                  <a:cubicBezTo>
                    <a:pt x="442" y="677"/>
                    <a:pt x="657" y="337"/>
                    <a:pt x="544" y="9"/>
                  </a:cubicBezTo>
                  <a:cubicBezTo>
                    <a:pt x="544" y="4"/>
                    <a:pt x="541" y="1"/>
                    <a:pt x="538" y="1"/>
                  </a:cubicBezTo>
                  <a:close/>
                </a:path>
              </a:pathLst>
            </a:custGeom>
            <a:solidFill>
              <a:srgbClr val="A42C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002988" y="4570539"/>
              <a:ext cx="35246" cy="25564"/>
            </a:xfrm>
            <a:custGeom>
              <a:rect b="b" l="l" r="r" t="t"/>
              <a:pathLst>
                <a:path extrusionOk="0" h="573" w="790">
                  <a:moveTo>
                    <a:pt x="770" y="1"/>
                  </a:moveTo>
                  <a:cubicBezTo>
                    <a:pt x="766" y="1"/>
                    <a:pt x="762" y="4"/>
                    <a:pt x="759" y="10"/>
                  </a:cubicBezTo>
                  <a:cubicBezTo>
                    <a:pt x="668" y="113"/>
                    <a:pt x="589" y="226"/>
                    <a:pt x="487" y="327"/>
                  </a:cubicBezTo>
                  <a:cubicBezTo>
                    <a:pt x="442" y="372"/>
                    <a:pt x="374" y="417"/>
                    <a:pt x="317" y="452"/>
                  </a:cubicBezTo>
                  <a:cubicBezTo>
                    <a:pt x="282" y="474"/>
                    <a:pt x="250" y="483"/>
                    <a:pt x="221" y="483"/>
                  </a:cubicBezTo>
                  <a:cubicBezTo>
                    <a:pt x="129" y="483"/>
                    <a:pt x="64" y="390"/>
                    <a:pt x="13" y="304"/>
                  </a:cubicBezTo>
                  <a:cubicBezTo>
                    <a:pt x="13" y="301"/>
                    <a:pt x="12" y="300"/>
                    <a:pt x="10" y="300"/>
                  </a:cubicBezTo>
                  <a:cubicBezTo>
                    <a:pt x="7" y="300"/>
                    <a:pt x="1" y="308"/>
                    <a:pt x="1" y="316"/>
                  </a:cubicBezTo>
                  <a:cubicBezTo>
                    <a:pt x="37" y="470"/>
                    <a:pt x="110" y="573"/>
                    <a:pt x="248" y="573"/>
                  </a:cubicBezTo>
                  <a:cubicBezTo>
                    <a:pt x="282" y="573"/>
                    <a:pt x="320" y="567"/>
                    <a:pt x="363" y="553"/>
                  </a:cubicBezTo>
                  <a:cubicBezTo>
                    <a:pt x="589" y="485"/>
                    <a:pt x="691" y="226"/>
                    <a:pt x="781" y="33"/>
                  </a:cubicBezTo>
                  <a:cubicBezTo>
                    <a:pt x="789" y="17"/>
                    <a:pt x="780" y="1"/>
                    <a:pt x="770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939946" y="4579507"/>
              <a:ext cx="27081" cy="18961"/>
            </a:xfrm>
            <a:custGeom>
              <a:rect b="b" l="l" r="r" t="t"/>
              <a:pathLst>
                <a:path extrusionOk="0" h="425" w="607">
                  <a:moveTo>
                    <a:pt x="585" y="1"/>
                  </a:moveTo>
                  <a:cubicBezTo>
                    <a:pt x="578" y="1"/>
                    <a:pt x="570" y="4"/>
                    <a:pt x="566" y="13"/>
                  </a:cubicBezTo>
                  <a:cubicBezTo>
                    <a:pt x="487" y="115"/>
                    <a:pt x="430" y="206"/>
                    <a:pt x="317" y="262"/>
                  </a:cubicBezTo>
                  <a:cubicBezTo>
                    <a:pt x="277" y="294"/>
                    <a:pt x="236" y="321"/>
                    <a:pt x="187" y="321"/>
                  </a:cubicBezTo>
                  <a:cubicBezTo>
                    <a:pt x="168" y="321"/>
                    <a:pt x="147" y="317"/>
                    <a:pt x="125" y="307"/>
                  </a:cubicBezTo>
                  <a:cubicBezTo>
                    <a:pt x="79" y="273"/>
                    <a:pt x="46" y="206"/>
                    <a:pt x="23" y="160"/>
                  </a:cubicBezTo>
                  <a:cubicBezTo>
                    <a:pt x="23" y="157"/>
                    <a:pt x="21" y="155"/>
                    <a:pt x="19" y="155"/>
                  </a:cubicBezTo>
                  <a:cubicBezTo>
                    <a:pt x="12" y="155"/>
                    <a:pt x="1" y="164"/>
                    <a:pt x="1" y="171"/>
                  </a:cubicBezTo>
                  <a:cubicBezTo>
                    <a:pt x="21" y="284"/>
                    <a:pt x="79" y="425"/>
                    <a:pt x="198" y="425"/>
                  </a:cubicBezTo>
                  <a:cubicBezTo>
                    <a:pt x="211" y="425"/>
                    <a:pt x="224" y="423"/>
                    <a:pt x="238" y="420"/>
                  </a:cubicBezTo>
                  <a:cubicBezTo>
                    <a:pt x="430" y="375"/>
                    <a:pt x="532" y="194"/>
                    <a:pt x="600" y="25"/>
                  </a:cubicBezTo>
                  <a:cubicBezTo>
                    <a:pt x="607" y="11"/>
                    <a:pt x="596" y="1"/>
                    <a:pt x="585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062058" y="4568397"/>
              <a:ext cx="57955" cy="51753"/>
            </a:xfrm>
            <a:custGeom>
              <a:rect b="b" l="l" r="r" t="t"/>
              <a:pathLst>
                <a:path extrusionOk="0" h="1160" w="1299">
                  <a:moveTo>
                    <a:pt x="652" y="1"/>
                  </a:moveTo>
                  <a:cubicBezTo>
                    <a:pt x="369" y="1"/>
                    <a:pt x="136" y="217"/>
                    <a:pt x="136" y="217"/>
                  </a:cubicBezTo>
                  <a:lnTo>
                    <a:pt x="0" y="1099"/>
                  </a:lnTo>
                  <a:cubicBezTo>
                    <a:pt x="103" y="1141"/>
                    <a:pt x="202" y="1160"/>
                    <a:pt x="296" y="1160"/>
                  </a:cubicBezTo>
                  <a:cubicBezTo>
                    <a:pt x="907" y="1160"/>
                    <a:pt x="1299" y="372"/>
                    <a:pt x="995" y="126"/>
                  </a:cubicBezTo>
                  <a:cubicBezTo>
                    <a:pt x="881" y="34"/>
                    <a:pt x="763" y="1"/>
                    <a:pt x="652" y="1"/>
                  </a:cubicBezTo>
                  <a:close/>
                </a:path>
              </a:pathLst>
            </a:custGeom>
            <a:solidFill>
              <a:srgbClr val="E8A8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072632" y="4582317"/>
              <a:ext cx="28286" cy="28286"/>
            </a:xfrm>
            <a:custGeom>
              <a:rect b="b" l="l" r="r" t="t"/>
              <a:pathLst>
                <a:path extrusionOk="0" h="634" w="634">
                  <a:moveTo>
                    <a:pt x="342" y="290"/>
                  </a:moveTo>
                  <a:cubicBezTo>
                    <a:pt x="371" y="290"/>
                    <a:pt x="397" y="302"/>
                    <a:pt x="407" y="334"/>
                  </a:cubicBezTo>
                  <a:cubicBezTo>
                    <a:pt x="430" y="391"/>
                    <a:pt x="362" y="437"/>
                    <a:pt x="329" y="470"/>
                  </a:cubicBezTo>
                  <a:cubicBezTo>
                    <a:pt x="292" y="489"/>
                    <a:pt x="246" y="507"/>
                    <a:pt x="200" y="507"/>
                  </a:cubicBezTo>
                  <a:cubicBezTo>
                    <a:pt x="190" y="507"/>
                    <a:pt x="180" y="506"/>
                    <a:pt x="170" y="504"/>
                  </a:cubicBezTo>
                  <a:cubicBezTo>
                    <a:pt x="181" y="459"/>
                    <a:pt x="193" y="402"/>
                    <a:pt x="204" y="357"/>
                  </a:cubicBezTo>
                  <a:cubicBezTo>
                    <a:pt x="216" y="346"/>
                    <a:pt x="238" y="334"/>
                    <a:pt x="249" y="323"/>
                  </a:cubicBezTo>
                  <a:cubicBezTo>
                    <a:pt x="273" y="305"/>
                    <a:pt x="309" y="290"/>
                    <a:pt x="342" y="290"/>
                  </a:cubicBezTo>
                  <a:close/>
                  <a:moveTo>
                    <a:pt x="525" y="0"/>
                  </a:moveTo>
                  <a:cubicBezTo>
                    <a:pt x="402" y="0"/>
                    <a:pt x="275" y="41"/>
                    <a:pt x="193" y="143"/>
                  </a:cubicBezTo>
                  <a:cubicBezTo>
                    <a:pt x="113" y="256"/>
                    <a:pt x="0" y="482"/>
                    <a:pt x="80" y="618"/>
                  </a:cubicBezTo>
                  <a:cubicBezTo>
                    <a:pt x="90" y="628"/>
                    <a:pt x="105" y="633"/>
                    <a:pt x="119" y="633"/>
                  </a:cubicBezTo>
                  <a:cubicBezTo>
                    <a:pt x="136" y="633"/>
                    <a:pt x="153" y="625"/>
                    <a:pt x="159" y="606"/>
                  </a:cubicBezTo>
                  <a:lnTo>
                    <a:pt x="159" y="583"/>
                  </a:lnTo>
                  <a:cubicBezTo>
                    <a:pt x="170" y="585"/>
                    <a:pt x="182" y="586"/>
                    <a:pt x="195" y="586"/>
                  </a:cubicBezTo>
                  <a:cubicBezTo>
                    <a:pt x="337" y="586"/>
                    <a:pt x="507" y="469"/>
                    <a:pt x="475" y="323"/>
                  </a:cubicBezTo>
                  <a:cubicBezTo>
                    <a:pt x="467" y="254"/>
                    <a:pt x="399" y="225"/>
                    <a:pt x="337" y="225"/>
                  </a:cubicBezTo>
                  <a:cubicBezTo>
                    <a:pt x="318" y="225"/>
                    <a:pt x="299" y="228"/>
                    <a:pt x="283" y="233"/>
                  </a:cubicBezTo>
                  <a:cubicBezTo>
                    <a:pt x="277" y="233"/>
                    <a:pt x="270" y="233"/>
                    <a:pt x="266" y="235"/>
                  </a:cubicBezTo>
                  <a:lnTo>
                    <a:pt x="266" y="235"/>
                  </a:lnTo>
                  <a:cubicBezTo>
                    <a:pt x="345" y="105"/>
                    <a:pt x="468" y="40"/>
                    <a:pt x="611" y="29"/>
                  </a:cubicBezTo>
                  <a:cubicBezTo>
                    <a:pt x="634" y="29"/>
                    <a:pt x="634" y="7"/>
                    <a:pt x="611" y="7"/>
                  </a:cubicBezTo>
                  <a:cubicBezTo>
                    <a:pt x="583" y="3"/>
                    <a:pt x="554" y="0"/>
                    <a:pt x="525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032657" y="4646965"/>
              <a:ext cx="112162" cy="171946"/>
            </a:xfrm>
            <a:custGeom>
              <a:rect b="b" l="l" r="r" t="t"/>
              <a:pathLst>
                <a:path extrusionOk="0" h="3854" w="2514">
                  <a:moveTo>
                    <a:pt x="808" y="0"/>
                  </a:moveTo>
                  <a:cubicBezTo>
                    <a:pt x="0" y="0"/>
                    <a:pt x="91" y="597"/>
                    <a:pt x="467" y="887"/>
                  </a:cubicBezTo>
                  <a:cubicBezTo>
                    <a:pt x="874" y="1192"/>
                    <a:pt x="1428" y="1317"/>
                    <a:pt x="1552" y="1521"/>
                  </a:cubicBezTo>
                  <a:cubicBezTo>
                    <a:pt x="1677" y="1724"/>
                    <a:pt x="1247" y="2956"/>
                    <a:pt x="1247" y="2956"/>
                  </a:cubicBezTo>
                  <a:cubicBezTo>
                    <a:pt x="1247" y="2956"/>
                    <a:pt x="637" y="3149"/>
                    <a:pt x="931" y="3420"/>
                  </a:cubicBezTo>
                  <a:cubicBezTo>
                    <a:pt x="931" y="3420"/>
                    <a:pt x="750" y="3635"/>
                    <a:pt x="874" y="3748"/>
                  </a:cubicBezTo>
                  <a:cubicBezTo>
                    <a:pt x="950" y="3824"/>
                    <a:pt x="1051" y="3853"/>
                    <a:pt x="1155" y="3853"/>
                  </a:cubicBezTo>
                  <a:cubicBezTo>
                    <a:pt x="1392" y="3853"/>
                    <a:pt x="1646" y="3700"/>
                    <a:pt x="1654" y="3590"/>
                  </a:cubicBezTo>
                  <a:cubicBezTo>
                    <a:pt x="1665" y="3431"/>
                    <a:pt x="1597" y="3137"/>
                    <a:pt x="1597" y="3137"/>
                  </a:cubicBezTo>
                  <a:cubicBezTo>
                    <a:pt x="1597" y="3137"/>
                    <a:pt x="2423" y="2255"/>
                    <a:pt x="2479" y="1667"/>
                  </a:cubicBezTo>
                  <a:cubicBezTo>
                    <a:pt x="2514" y="1227"/>
                    <a:pt x="1903" y="73"/>
                    <a:pt x="942" y="5"/>
                  </a:cubicBezTo>
                  <a:cubicBezTo>
                    <a:pt x="895" y="2"/>
                    <a:pt x="850" y="0"/>
                    <a:pt x="808" y="0"/>
                  </a:cubicBezTo>
                  <a:close/>
                </a:path>
              </a:pathLst>
            </a:custGeom>
            <a:solidFill>
              <a:srgbClr val="E8A8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074640" y="4806064"/>
              <a:ext cx="9637" cy="11689"/>
            </a:xfrm>
            <a:custGeom>
              <a:rect b="b" l="l" r="r" t="t"/>
              <a:pathLst>
                <a:path extrusionOk="0" h="262" w="216">
                  <a:moveTo>
                    <a:pt x="204" y="1"/>
                  </a:moveTo>
                  <a:cubicBezTo>
                    <a:pt x="204" y="1"/>
                    <a:pt x="193" y="1"/>
                    <a:pt x="193" y="13"/>
                  </a:cubicBezTo>
                  <a:cubicBezTo>
                    <a:pt x="193" y="13"/>
                    <a:pt x="181" y="182"/>
                    <a:pt x="12" y="227"/>
                  </a:cubicBezTo>
                  <a:cubicBezTo>
                    <a:pt x="12" y="239"/>
                    <a:pt x="1" y="239"/>
                    <a:pt x="1" y="250"/>
                  </a:cubicBezTo>
                  <a:cubicBezTo>
                    <a:pt x="12" y="261"/>
                    <a:pt x="12" y="261"/>
                    <a:pt x="23" y="261"/>
                  </a:cubicBezTo>
                  <a:cubicBezTo>
                    <a:pt x="204" y="204"/>
                    <a:pt x="216" y="13"/>
                    <a:pt x="216" y="13"/>
                  </a:cubicBezTo>
                  <a:cubicBezTo>
                    <a:pt x="216" y="13"/>
                    <a:pt x="216" y="1"/>
                    <a:pt x="204" y="1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089765" y="4807090"/>
              <a:ext cx="7629" cy="11689"/>
            </a:xfrm>
            <a:custGeom>
              <a:rect b="b" l="l" r="r" t="t"/>
              <a:pathLst>
                <a:path extrusionOk="0" h="262" w="171">
                  <a:moveTo>
                    <a:pt x="126" y="1"/>
                  </a:moveTo>
                  <a:lnTo>
                    <a:pt x="114" y="12"/>
                  </a:lnTo>
                  <a:cubicBezTo>
                    <a:pt x="114" y="12"/>
                    <a:pt x="136" y="114"/>
                    <a:pt x="1" y="238"/>
                  </a:cubicBezTo>
                  <a:lnTo>
                    <a:pt x="1" y="249"/>
                  </a:lnTo>
                  <a:cubicBezTo>
                    <a:pt x="13" y="261"/>
                    <a:pt x="13" y="261"/>
                    <a:pt x="23" y="261"/>
                  </a:cubicBezTo>
                  <a:cubicBezTo>
                    <a:pt x="171" y="125"/>
                    <a:pt x="148" y="12"/>
                    <a:pt x="148" y="12"/>
                  </a:cubicBezTo>
                  <a:cubicBezTo>
                    <a:pt x="136" y="1"/>
                    <a:pt x="136" y="1"/>
                    <a:pt x="126" y="1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" name="Google Shape;84;p2"/>
          <p:cNvGrpSpPr/>
          <p:nvPr/>
        </p:nvGrpSpPr>
        <p:grpSpPr>
          <a:xfrm>
            <a:off x="7031615" y="1995040"/>
            <a:ext cx="1328994" cy="1822460"/>
            <a:chOff x="436238" y="4128757"/>
            <a:chExt cx="380659" cy="522000"/>
          </a:xfrm>
        </p:grpSpPr>
        <p:sp>
          <p:nvSpPr>
            <p:cNvPr id="85" name="Google Shape;85;p2"/>
            <p:cNvSpPr/>
            <p:nvPr/>
          </p:nvSpPr>
          <p:spPr>
            <a:xfrm>
              <a:off x="461133" y="4332828"/>
              <a:ext cx="135808" cy="103462"/>
            </a:xfrm>
            <a:custGeom>
              <a:rect b="b" l="l" r="r" t="t"/>
              <a:pathLst>
                <a:path extrusionOk="0" h="2319" w="3044">
                  <a:moveTo>
                    <a:pt x="2591" y="1"/>
                  </a:moveTo>
                  <a:cubicBezTo>
                    <a:pt x="2369" y="67"/>
                    <a:pt x="1898" y="1382"/>
                    <a:pt x="1708" y="1382"/>
                  </a:cubicBezTo>
                  <a:cubicBezTo>
                    <a:pt x="1705" y="1382"/>
                    <a:pt x="1701" y="1382"/>
                    <a:pt x="1697" y="1380"/>
                  </a:cubicBezTo>
                  <a:cubicBezTo>
                    <a:pt x="1528" y="1324"/>
                    <a:pt x="1019" y="985"/>
                    <a:pt x="1019" y="985"/>
                  </a:cubicBezTo>
                  <a:cubicBezTo>
                    <a:pt x="1019" y="985"/>
                    <a:pt x="1313" y="352"/>
                    <a:pt x="895" y="329"/>
                  </a:cubicBezTo>
                  <a:cubicBezTo>
                    <a:pt x="895" y="329"/>
                    <a:pt x="725" y="135"/>
                    <a:pt x="608" y="135"/>
                  </a:cubicBezTo>
                  <a:cubicBezTo>
                    <a:pt x="551" y="135"/>
                    <a:pt x="506" y="181"/>
                    <a:pt x="498" y="317"/>
                  </a:cubicBezTo>
                  <a:cubicBezTo>
                    <a:pt x="498" y="317"/>
                    <a:pt x="1" y="815"/>
                    <a:pt x="736" y="1076"/>
                  </a:cubicBezTo>
                  <a:cubicBezTo>
                    <a:pt x="736" y="1076"/>
                    <a:pt x="1234" y="2195"/>
                    <a:pt x="1731" y="2308"/>
                  </a:cubicBezTo>
                  <a:cubicBezTo>
                    <a:pt x="1760" y="2315"/>
                    <a:pt x="1789" y="2318"/>
                    <a:pt x="1818" y="2318"/>
                  </a:cubicBezTo>
                  <a:cubicBezTo>
                    <a:pt x="2288" y="2318"/>
                    <a:pt x="2840" y="1426"/>
                    <a:pt x="2840" y="1426"/>
                  </a:cubicBezTo>
                  <a:cubicBezTo>
                    <a:pt x="2840" y="1426"/>
                    <a:pt x="3043" y="1"/>
                    <a:pt x="2591" y="1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49472" y="4332828"/>
              <a:ext cx="47470" cy="101990"/>
            </a:xfrm>
            <a:custGeom>
              <a:rect b="b" l="l" r="r" t="t"/>
              <a:pathLst>
                <a:path extrusionOk="0" h="2286" w="1064">
                  <a:moveTo>
                    <a:pt x="611" y="1"/>
                  </a:moveTo>
                  <a:cubicBezTo>
                    <a:pt x="576" y="13"/>
                    <a:pt x="543" y="46"/>
                    <a:pt x="498" y="103"/>
                  </a:cubicBezTo>
                  <a:cubicBezTo>
                    <a:pt x="475" y="465"/>
                    <a:pt x="418" y="827"/>
                    <a:pt x="339" y="1177"/>
                  </a:cubicBezTo>
                  <a:cubicBezTo>
                    <a:pt x="237" y="1573"/>
                    <a:pt x="147" y="1946"/>
                    <a:pt x="0" y="2285"/>
                  </a:cubicBezTo>
                  <a:cubicBezTo>
                    <a:pt x="430" y="2127"/>
                    <a:pt x="860" y="1426"/>
                    <a:pt x="860" y="1426"/>
                  </a:cubicBezTo>
                  <a:cubicBezTo>
                    <a:pt x="860" y="1426"/>
                    <a:pt x="1063" y="1"/>
                    <a:pt x="611" y="1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77284" y="4346436"/>
              <a:ext cx="26278" cy="24315"/>
            </a:xfrm>
            <a:custGeom>
              <a:rect b="b" l="l" r="r" t="t"/>
              <a:pathLst>
                <a:path extrusionOk="0" h="545" w="589">
                  <a:moveTo>
                    <a:pt x="476" y="273"/>
                  </a:moveTo>
                  <a:cubicBezTo>
                    <a:pt x="487" y="306"/>
                    <a:pt x="487" y="341"/>
                    <a:pt x="476" y="363"/>
                  </a:cubicBezTo>
                  <a:cubicBezTo>
                    <a:pt x="465" y="397"/>
                    <a:pt x="430" y="409"/>
                    <a:pt x="408" y="409"/>
                  </a:cubicBezTo>
                  <a:lnTo>
                    <a:pt x="408" y="386"/>
                  </a:lnTo>
                  <a:cubicBezTo>
                    <a:pt x="385" y="352"/>
                    <a:pt x="352" y="318"/>
                    <a:pt x="317" y="284"/>
                  </a:cubicBezTo>
                  <a:lnTo>
                    <a:pt x="363" y="284"/>
                  </a:lnTo>
                  <a:cubicBezTo>
                    <a:pt x="397" y="284"/>
                    <a:pt x="430" y="284"/>
                    <a:pt x="476" y="273"/>
                  </a:cubicBezTo>
                  <a:close/>
                  <a:moveTo>
                    <a:pt x="155" y="1"/>
                  </a:moveTo>
                  <a:cubicBezTo>
                    <a:pt x="143" y="1"/>
                    <a:pt x="136" y="2"/>
                    <a:pt x="136" y="2"/>
                  </a:cubicBezTo>
                  <a:cubicBezTo>
                    <a:pt x="125" y="2"/>
                    <a:pt x="125" y="12"/>
                    <a:pt x="125" y="12"/>
                  </a:cubicBezTo>
                  <a:cubicBezTo>
                    <a:pt x="125" y="24"/>
                    <a:pt x="136" y="24"/>
                    <a:pt x="136" y="24"/>
                  </a:cubicBezTo>
                  <a:cubicBezTo>
                    <a:pt x="136" y="24"/>
                    <a:pt x="144" y="23"/>
                    <a:pt x="157" y="23"/>
                  </a:cubicBezTo>
                  <a:cubicBezTo>
                    <a:pt x="187" y="23"/>
                    <a:pt x="247" y="29"/>
                    <a:pt x="295" y="69"/>
                  </a:cubicBezTo>
                  <a:cubicBezTo>
                    <a:pt x="261" y="80"/>
                    <a:pt x="227" y="103"/>
                    <a:pt x="204" y="137"/>
                  </a:cubicBezTo>
                  <a:cubicBezTo>
                    <a:pt x="193" y="148"/>
                    <a:pt x="182" y="171"/>
                    <a:pt x="193" y="193"/>
                  </a:cubicBezTo>
                  <a:cubicBezTo>
                    <a:pt x="193" y="205"/>
                    <a:pt x="204" y="216"/>
                    <a:pt x="204" y="228"/>
                  </a:cubicBezTo>
                  <a:cubicBezTo>
                    <a:pt x="136" y="193"/>
                    <a:pt x="58" y="183"/>
                    <a:pt x="12" y="183"/>
                  </a:cubicBezTo>
                  <a:cubicBezTo>
                    <a:pt x="1" y="183"/>
                    <a:pt x="1" y="193"/>
                    <a:pt x="1" y="193"/>
                  </a:cubicBezTo>
                  <a:cubicBezTo>
                    <a:pt x="1" y="205"/>
                    <a:pt x="12" y="205"/>
                    <a:pt x="12" y="205"/>
                  </a:cubicBezTo>
                  <a:cubicBezTo>
                    <a:pt x="91" y="205"/>
                    <a:pt x="317" y="261"/>
                    <a:pt x="385" y="397"/>
                  </a:cubicBezTo>
                  <a:cubicBezTo>
                    <a:pt x="397" y="431"/>
                    <a:pt x="408" y="465"/>
                    <a:pt x="385" y="487"/>
                  </a:cubicBezTo>
                  <a:cubicBezTo>
                    <a:pt x="367" y="512"/>
                    <a:pt x="333" y="523"/>
                    <a:pt x="292" y="523"/>
                  </a:cubicBezTo>
                  <a:cubicBezTo>
                    <a:pt x="258" y="523"/>
                    <a:pt x="218" y="515"/>
                    <a:pt x="182" y="499"/>
                  </a:cubicBezTo>
                  <a:cubicBezTo>
                    <a:pt x="182" y="499"/>
                    <a:pt x="171" y="499"/>
                    <a:pt x="171" y="510"/>
                  </a:cubicBezTo>
                  <a:lnTo>
                    <a:pt x="171" y="522"/>
                  </a:lnTo>
                  <a:cubicBezTo>
                    <a:pt x="216" y="533"/>
                    <a:pt x="261" y="544"/>
                    <a:pt x="295" y="544"/>
                  </a:cubicBezTo>
                  <a:cubicBezTo>
                    <a:pt x="340" y="544"/>
                    <a:pt x="374" y="533"/>
                    <a:pt x="397" y="510"/>
                  </a:cubicBezTo>
                  <a:cubicBezTo>
                    <a:pt x="408" y="499"/>
                    <a:pt x="419" y="477"/>
                    <a:pt x="419" y="431"/>
                  </a:cubicBezTo>
                  <a:cubicBezTo>
                    <a:pt x="430" y="431"/>
                    <a:pt x="476" y="420"/>
                    <a:pt x="498" y="374"/>
                  </a:cubicBezTo>
                  <a:cubicBezTo>
                    <a:pt x="510" y="341"/>
                    <a:pt x="510" y="306"/>
                    <a:pt x="498" y="273"/>
                  </a:cubicBezTo>
                  <a:cubicBezTo>
                    <a:pt x="521" y="261"/>
                    <a:pt x="555" y="250"/>
                    <a:pt x="589" y="250"/>
                  </a:cubicBezTo>
                  <a:lnTo>
                    <a:pt x="589" y="228"/>
                  </a:lnTo>
                  <a:cubicBezTo>
                    <a:pt x="589" y="228"/>
                    <a:pt x="584" y="223"/>
                    <a:pt x="581" y="223"/>
                  </a:cubicBezTo>
                  <a:cubicBezTo>
                    <a:pt x="579" y="223"/>
                    <a:pt x="578" y="224"/>
                    <a:pt x="578" y="228"/>
                  </a:cubicBezTo>
                  <a:cubicBezTo>
                    <a:pt x="496" y="255"/>
                    <a:pt x="422" y="270"/>
                    <a:pt x="361" y="270"/>
                  </a:cubicBezTo>
                  <a:cubicBezTo>
                    <a:pt x="322" y="270"/>
                    <a:pt x="288" y="264"/>
                    <a:pt x="261" y="250"/>
                  </a:cubicBezTo>
                  <a:cubicBezTo>
                    <a:pt x="239" y="239"/>
                    <a:pt x="227" y="216"/>
                    <a:pt x="216" y="193"/>
                  </a:cubicBezTo>
                  <a:cubicBezTo>
                    <a:pt x="216" y="171"/>
                    <a:pt x="216" y="160"/>
                    <a:pt x="227" y="148"/>
                  </a:cubicBezTo>
                  <a:cubicBezTo>
                    <a:pt x="272" y="80"/>
                    <a:pt x="442" y="35"/>
                    <a:pt x="533" y="35"/>
                  </a:cubicBezTo>
                  <a:cubicBezTo>
                    <a:pt x="543" y="35"/>
                    <a:pt x="543" y="35"/>
                    <a:pt x="543" y="24"/>
                  </a:cubicBezTo>
                  <a:cubicBezTo>
                    <a:pt x="543" y="24"/>
                    <a:pt x="543" y="12"/>
                    <a:pt x="533" y="12"/>
                  </a:cubicBezTo>
                  <a:cubicBezTo>
                    <a:pt x="476" y="12"/>
                    <a:pt x="397" y="24"/>
                    <a:pt x="329" y="58"/>
                  </a:cubicBezTo>
                  <a:cubicBezTo>
                    <a:pt x="262" y="7"/>
                    <a:pt x="188" y="1"/>
                    <a:pt x="155" y="1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447035" y="4466094"/>
              <a:ext cx="179665" cy="179040"/>
            </a:xfrm>
            <a:custGeom>
              <a:rect b="b" l="l" r="r" t="t"/>
              <a:pathLst>
                <a:path extrusionOk="0" h="4013" w="4027">
                  <a:moveTo>
                    <a:pt x="3214" y="0"/>
                  </a:moveTo>
                  <a:cubicBezTo>
                    <a:pt x="3190" y="0"/>
                    <a:pt x="3166" y="7"/>
                    <a:pt x="3144" y="22"/>
                  </a:cubicBezTo>
                  <a:cubicBezTo>
                    <a:pt x="1482" y="1097"/>
                    <a:pt x="543" y="3562"/>
                    <a:pt x="543" y="3562"/>
                  </a:cubicBezTo>
                  <a:cubicBezTo>
                    <a:pt x="543" y="3562"/>
                    <a:pt x="0" y="3573"/>
                    <a:pt x="23" y="3663"/>
                  </a:cubicBezTo>
                  <a:cubicBezTo>
                    <a:pt x="41" y="3727"/>
                    <a:pt x="561" y="4012"/>
                    <a:pt x="796" y="4012"/>
                  </a:cubicBezTo>
                  <a:cubicBezTo>
                    <a:pt x="852" y="4012"/>
                    <a:pt x="892" y="3996"/>
                    <a:pt x="905" y="3957"/>
                  </a:cubicBezTo>
                  <a:cubicBezTo>
                    <a:pt x="905" y="3957"/>
                    <a:pt x="2839" y="2001"/>
                    <a:pt x="3721" y="1469"/>
                  </a:cubicBezTo>
                  <a:cubicBezTo>
                    <a:pt x="4026" y="1280"/>
                    <a:pt x="3547" y="0"/>
                    <a:pt x="3214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49472" y="4466094"/>
              <a:ext cx="76247" cy="95342"/>
            </a:xfrm>
            <a:custGeom>
              <a:rect b="b" l="l" r="r" t="t"/>
              <a:pathLst>
                <a:path extrusionOk="0" h="2137" w="1709">
                  <a:moveTo>
                    <a:pt x="919" y="0"/>
                  </a:moveTo>
                  <a:cubicBezTo>
                    <a:pt x="894" y="0"/>
                    <a:pt x="871" y="7"/>
                    <a:pt x="848" y="22"/>
                  </a:cubicBezTo>
                  <a:cubicBezTo>
                    <a:pt x="543" y="215"/>
                    <a:pt x="260" y="463"/>
                    <a:pt x="0" y="735"/>
                  </a:cubicBezTo>
                  <a:cubicBezTo>
                    <a:pt x="181" y="1006"/>
                    <a:pt x="305" y="1345"/>
                    <a:pt x="418" y="1639"/>
                  </a:cubicBezTo>
                  <a:cubicBezTo>
                    <a:pt x="486" y="1809"/>
                    <a:pt x="509" y="1956"/>
                    <a:pt x="554" y="2137"/>
                  </a:cubicBezTo>
                  <a:cubicBezTo>
                    <a:pt x="893" y="1831"/>
                    <a:pt x="1232" y="1605"/>
                    <a:pt x="1425" y="1469"/>
                  </a:cubicBezTo>
                  <a:cubicBezTo>
                    <a:pt x="1709" y="1259"/>
                    <a:pt x="1249" y="0"/>
                    <a:pt x="919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38468" y="4618367"/>
              <a:ext cx="52512" cy="30160"/>
            </a:xfrm>
            <a:custGeom>
              <a:rect b="b" l="l" r="r" t="t"/>
              <a:pathLst>
                <a:path extrusionOk="0" h="676" w="1177">
                  <a:moveTo>
                    <a:pt x="801" y="0"/>
                  </a:moveTo>
                  <a:cubicBezTo>
                    <a:pt x="794" y="0"/>
                    <a:pt x="788" y="0"/>
                    <a:pt x="780" y="1"/>
                  </a:cubicBezTo>
                  <a:cubicBezTo>
                    <a:pt x="712" y="1"/>
                    <a:pt x="611" y="182"/>
                    <a:pt x="611" y="182"/>
                  </a:cubicBezTo>
                  <a:cubicBezTo>
                    <a:pt x="611" y="182"/>
                    <a:pt x="340" y="142"/>
                    <a:pt x="159" y="142"/>
                  </a:cubicBezTo>
                  <a:cubicBezTo>
                    <a:pt x="68" y="142"/>
                    <a:pt x="0" y="152"/>
                    <a:pt x="0" y="182"/>
                  </a:cubicBezTo>
                  <a:cubicBezTo>
                    <a:pt x="21" y="287"/>
                    <a:pt x="746" y="676"/>
                    <a:pt x="1011" y="676"/>
                  </a:cubicBezTo>
                  <a:cubicBezTo>
                    <a:pt x="1031" y="676"/>
                    <a:pt x="1049" y="674"/>
                    <a:pt x="1063" y="669"/>
                  </a:cubicBezTo>
                  <a:cubicBezTo>
                    <a:pt x="1119" y="646"/>
                    <a:pt x="1176" y="465"/>
                    <a:pt x="1176" y="465"/>
                  </a:cubicBezTo>
                  <a:lnTo>
                    <a:pt x="1176" y="465"/>
                  </a:lnTo>
                  <a:cubicBezTo>
                    <a:pt x="1176" y="465"/>
                    <a:pt x="1162" y="469"/>
                    <a:pt x="1136" y="469"/>
                  </a:cubicBezTo>
                  <a:cubicBezTo>
                    <a:pt x="1066" y="469"/>
                    <a:pt x="913" y="444"/>
                    <a:pt x="747" y="262"/>
                  </a:cubicBezTo>
                  <a:cubicBezTo>
                    <a:pt x="747" y="262"/>
                    <a:pt x="956" y="0"/>
                    <a:pt x="801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436238" y="4624881"/>
              <a:ext cx="53583" cy="25877"/>
            </a:xfrm>
            <a:custGeom>
              <a:rect b="b" l="l" r="r" t="t"/>
              <a:pathLst>
                <a:path extrusionOk="0" h="580" w="1201">
                  <a:moveTo>
                    <a:pt x="66" y="0"/>
                  </a:moveTo>
                  <a:cubicBezTo>
                    <a:pt x="30" y="0"/>
                    <a:pt x="1" y="55"/>
                    <a:pt x="28" y="81"/>
                  </a:cubicBezTo>
                  <a:cubicBezTo>
                    <a:pt x="310" y="353"/>
                    <a:pt x="740" y="568"/>
                    <a:pt x="1124" y="579"/>
                  </a:cubicBezTo>
                  <a:cubicBezTo>
                    <a:pt x="1127" y="580"/>
                    <a:pt x="1130" y="580"/>
                    <a:pt x="1133" y="580"/>
                  </a:cubicBezTo>
                  <a:cubicBezTo>
                    <a:pt x="1183" y="580"/>
                    <a:pt x="1200" y="489"/>
                    <a:pt x="1136" y="489"/>
                  </a:cubicBezTo>
                  <a:cubicBezTo>
                    <a:pt x="1045" y="489"/>
                    <a:pt x="943" y="466"/>
                    <a:pt x="842" y="443"/>
                  </a:cubicBezTo>
                  <a:cubicBezTo>
                    <a:pt x="819" y="375"/>
                    <a:pt x="819" y="308"/>
                    <a:pt x="808" y="240"/>
                  </a:cubicBezTo>
                  <a:cubicBezTo>
                    <a:pt x="808" y="230"/>
                    <a:pt x="798" y="224"/>
                    <a:pt x="788" y="224"/>
                  </a:cubicBezTo>
                  <a:cubicBezTo>
                    <a:pt x="776" y="224"/>
                    <a:pt x="762" y="233"/>
                    <a:pt x="762" y="252"/>
                  </a:cubicBezTo>
                  <a:cubicBezTo>
                    <a:pt x="774" y="308"/>
                    <a:pt x="774" y="365"/>
                    <a:pt x="785" y="421"/>
                  </a:cubicBezTo>
                  <a:cubicBezTo>
                    <a:pt x="774" y="421"/>
                    <a:pt x="751" y="410"/>
                    <a:pt x="740" y="410"/>
                  </a:cubicBezTo>
                  <a:cubicBezTo>
                    <a:pt x="729" y="342"/>
                    <a:pt x="717" y="262"/>
                    <a:pt x="706" y="195"/>
                  </a:cubicBezTo>
                  <a:cubicBezTo>
                    <a:pt x="706" y="184"/>
                    <a:pt x="697" y="179"/>
                    <a:pt x="687" y="179"/>
                  </a:cubicBezTo>
                  <a:cubicBezTo>
                    <a:pt x="675" y="179"/>
                    <a:pt x="661" y="187"/>
                    <a:pt x="661" y="206"/>
                  </a:cubicBezTo>
                  <a:cubicBezTo>
                    <a:pt x="672" y="262"/>
                    <a:pt x="672" y="330"/>
                    <a:pt x="684" y="387"/>
                  </a:cubicBezTo>
                  <a:cubicBezTo>
                    <a:pt x="457" y="308"/>
                    <a:pt x="254" y="172"/>
                    <a:pt x="96" y="14"/>
                  </a:cubicBezTo>
                  <a:cubicBezTo>
                    <a:pt x="86" y="4"/>
                    <a:pt x="76" y="0"/>
                    <a:pt x="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58635" y="4617876"/>
              <a:ext cx="16329" cy="11600"/>
            </a:xfrm>
            <a:custGeom>
              <a:rect b="b" l="l" r="r" t="t"/>
              <a:pathLst>
                <a:path extrusionOk="0" h="260" w="366">
                  <a:moveTo>
                    <a:pt x="98" y="44"/>
                  </a:moveTo>
                  <a:cubicBezTo>
                    <a:pt x="99" y="44"/>
                    <a:pt x="100" y="45"/>
                    <a:pt x="102" y="47"/>
                  </a:cubicBezTo>
                  <a:cubicBezTo>
                    <a:pt x="112" y="66"/>
                    <a:pt x="121" y="92"/>
                    <a:pt x="124" y="114"/>
                  </a:cubicBezTo>
                  <a:lnTo>
                    <a:pt x="124" y="114"/>
                  </a:lnTo>
                  <a:cubicBezTo>
                    <a:pt x="113" y="102"/>
                    <a:pt x="102" y="91"/>
                    <a:pt x="102" y="69"/>
                  </a:cubicBezTo>
                  <a:cubicBezTo>
                    <a:pt x="93" y="69"/>
                    <a:pt x="91" y="44"/>
                    <a:pt x="98" y="44"/>
                  </a:cubicBezTo>
                  <a:close/>
                  <a:moveTo>
                    <a:pt x="280" y="143"/>
                  </a:moveTo>
                  <a:cubicBezTo>
                    <a:pt x="289" y="143"/>
                    <a:pt x="298" y="144"/>
                    <a:pt x="306" y="148"/>
                  </a:cubicBezTo>
                  <a:cubicBezTo>
                    <a:pt x="317" y="148"/>
                    <a:pt x="283" y="148"/>
                    <a:pt x="283" y="160"/>
                  </a:cubicBezTo>
                  <a:lnTo>
                    <a:pt x="238" y="160"/>
                  </a:lnTo>
                  <a:cubicBezTo>
                    <a:pt x="227" y="160"/>
                    <a:pt x="227" y="148"/>
                    <a:pt x="227" y="148"/>
                  </a:cubicBezTo>
                  <a:cubicBezTo>
                    <a:pt x="242" y="148"/>
                    <a:pt x="262" y="143"/>
                    <a:pt x="280" y="143"/>
                  </a:cubicBezTo>
                  <a:close/>
                  <a:moveTo>
                    <a:pt x="102" y="0"/>
                  </a:moveTo>
                  <a:cubicBezTo>
                    <a:pt x="99" y="0"/>
                    <a:pt x="95" y="1"/>
                    <a:pt x="91" y="1"/>
                  </a:cubicBezTo>
                  <a:cubicBezTo>
                    <a:pt x="1" y="12"/>
                    <a:pt x="69" y="125"/>
                    <a:pt x="102" y="182"/>
                  </a:cubicBezTo>
                  <a:cubicBezTo>
                    <a:pt x="102" y="182"/>
                    <a:pt x="102" y="193"/>
                    <a:pt x="114" y="193"/>
                  </a:cubicBezTo>
                  <a:cubicBezTo>
                    <a:pt x="125" y="205"/>
                    <a:pt x="125" y="216"/>
                    <a:pt x="125" y="228"/>
                  </a:cubicBezTo>
                  <a:cubicBezTo>
                    <a:pt x="125" y="247"/>
                    <a:pt x="140" y="259"/>
                    <a:pt x="153" y="259"/>
                  </a:cubicBezTo>
                  <a:cubicBezTo>
                    <a:pt x="162" y="259"/>
                    <a:pt x="170" y="253"/>
                    <a:pt x="170" y="238"/>
                  </a:cubicBezTo>
                  <a:cubicBezTo>
                    <a:pt x="182" y="228"/>
                    <a:pt x="170" y="205"/>
                    <a:pt x="170" y="193"/>
                  </a:cubicBezTo>
                  <a:lnTo>
                    <a:pt x="170" y="193"/>
                  </a:lnTo>
                  <a:cubicBezTo>
                    <a:pt x="194" y="197"/>
                    <a:pt x="226" y="201"/>
                    <a:pt x="257" y="201"/>
                  </a:cubicBezTo>
                  <a:cubicBezTo>
                    <a:pt x="314" y="201"/>
                    <a:pt x="365" y="188"/>
                    <a:pt x="351" y="137"/>
                  </a:cubicBezTo>
                  <a:cubicBezTo>
                    <a:pt x="340" y="105"/>
                    <a:pt x="314" y="93"/>
                    <a:pt x="283" y="93"/>
                  </a:cubicBezTo>
                  <a:cubicBezTo>
                    <a:pt x="248" y="93"/>
                    <a:pt x="206" y="108"/>
                    <a:pt x="170" y="125"/>
                  </a:cubicBezTo>
                  <a:cubicBezTo>
                    <a:pt x="170" y="73"/>
                    <a:pt x="150" y="0"/>
                    <a:pt x="1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454262" y="4623185"/>
              <a:ext cx="4417" cy="7406"/>
            </a:xfrm>
            <a:custGeom>
              <a:rect b="b" l="l" r="r" t="t"/>
              <a:pathLst>
                <a:path extrusionOk="0" h="166" w="99">
                  <a:moveTo>
                    <a:pt x="31" y="1"/>
                  </a:moveTo>
                  <a:cubicBezTo>
                    <a:pt x="16" y="1"/>
                    <a:pt x="1" y="15"/>
                    <a:pt x="8" y="29"/>
                  </a:cubicBezTo>
                  <a:cubicBezTo>
                    <a:pt x="19" y="63"/>
                    <a:pt x="53" y="97"/>
                    <a:pt x="31" y="131"/>
                  </a:cubicBezTo>
                  <a:cubicBezTo>
                    <a:pt x="23" y="153"/>
                    <a:pt x="40" y="165"/>
                    <a:pt x="55" y="165"/>
                  </a:cubicBezTo>
                  <a:cubicBezTo>
                    <a:pt x="64" y="165"/>
                    <a:pt x="72" y="162"/>
                    <a:pt x="76" y="154"/>
                  </a:cubicBezTo>
                  <a:cubicBezTo>
                    <a:pt x="99" y="109"/>
                    <a:pt x="76" y="63"/>
                    <a:pt x="53" y="18"/>
                  </a:cubicBezTo>
                  <a:cubicBezTo>
                    <a:pt x="49" y="5"/>
                    <a:pt x="40" y="1"/>
                    <a:pt x="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458278" y="4623542"/>
              <a:ext cx="4461" cy="7763"/>
            </a:xfrm>
            <a:custGeom>
              <a:rect b="b" l="l" r="r" t="t"/>
              <a:pathLst>
                <a:path extrusionOk="0" h="174" w="100">
                  <a:moveTo>
                    <a:pt x="28" y="1"/>
                  </a:moveTo>
                  <a:cubicBezTo>
                    <a:pt x="15" y="1"/>
                    <a:pt x="0" y="17"/>
                    <a:pt x="9" y="33"/>
                  </a:cubicBezTo>
                  <a:cubicBezTo>
                    <a:pt x="20" y="66"/>
                    <a:pt x="42" y="101"/>
                    <a:pt x="31" y="134"/>
                  </a:cubicBezTo>
                  <a:cubicBezTo>
                    <a:pt x="31" y="156"/>
                    <a:pt x="45" y="174"/>
                    <a:pt x="59" y="174"/>
                  </a:cubicBezTo>
                  <a:cubicBezTo>
                    <a:pt x="66" y="174"/>
                    <a:pt x="72" y="169"/>
                    <a:pt x="77" y="157"/>
                  </a:cubicBezTo>
                  <a:cubicBezTo>
                    <a:pt x="99" y="101"/>
                    <a:pt x="77" y="55"/>
                    <a:pt x="42" y="10"/>
                  </a:cubicBezTo>
                  <a:cubicBezTo>
                    <a:pt x="39" y="4"/>
                    <a:pt x="34" y="1"/>
                    <a:pt x="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43298" y="4480148"/>
              <a:ext cx="168466" cy="72722"/>
            </a:xfrm>
            <a:custGeom>
              <a:rect b="b" l="l" r="r" t="t"/>
              <a:pathLst>
                <a:path extrusionOk="0" h="1630" w="3776">
                  <a:moveTo>
                    <a:pt x="893" y="1"/>
                  </a:moveTo>
                  <a:lnTo>
                    <a:pt x="0" y="827"/>
                  </a:lnTo>
                  <a:cubicBezTo>
                    <a:pt x="0" y="827"/>
                    <a:pt x="616" y="1630"/>
                    <a:pt x="1334" y="1630"/>
                  </a:cubicBezTo>
                  <a:cubicBezTo>
                    <a:pt x="1383" y="1630"/>
                    <a:pt x="1432" y="1626"/>
                    <a:pt x="1481" y="1618"/>
                  </a:cubicBezTo>
                  <a:cubicBezTo>
                    <a:pt x="2262" y="1494"/>
                    <a:pt x="3381" y="895"/>
                    <a:pt x="3381" y="895"/>
                  </a:cubicBezTo>
                  <a:cubicBezTo>
                    <a:pt x="3381" y="895"/>
                    <a:pt x="3624" y="1175"/>
                    <a:pt x="3711" y="1175"/>
                  </a:cubicBezTo>
                  <a:cubicBezTo>
                    <a:pt x="3720" y="1175"/>
                    <a:pt x="3727" y="1172"/>
                    <a:pt x="3732" y="1166"/>
                  </a:cubicBezTo>
                  <a:cubicBezTo>
                    <a:pt x="3776" y="1111"/>
                    <a:pt x="3641" y="450"/>
                    <a:pt x="3469" y="450"/>
                  </a:cubicBezTo>
                  <a:cubicBezTo>
                    <a:pt x="3463" y="450"/>
                    <a:pt x="3456" y="451"/>
                    <a:pt x="3449" y="453"/>
                  </a:cubicBezTo>
                  <a:cubicBezTo>
                    <a:pt x="3449" y="453"/>
                    <a:pt x="3178" y="425"/>
                    <a:pt x="2823" y="425"/>
                  </a:cubicBezTo>
                  <a:cubicBezTo>
                    <a:pt x="2393" y="425"/>
                    <a:pt x="1840" y="466"/>
                    <a:pt x="1493" y="646"/>
                  </a:cubicBezTo>
                  <a:lnTo>
                    <a:pt x="893" y="1"/>
                  </a:ln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78527" y="4495897"/>
              <a:ext cx="37834" cy="51084"/>
            </a:xfrm>
            <a:custGeom>
              <a:rect b="b" l="l" r="r" t="t"/>
              <a:pathLst>
                <a:path extrusionOk="0" h="1145" w="848">
                  <a:moveTo>
                    <a:pt x="435" y="0"/>
                  </a:moveTo>
                  <a:cubicBezTo>
                    <a:pt x="365" y="0"/>
                    <a:pt x="249" y="44"/>
                    <a:pt x="249" y="44"/>
                  </a:cubicBezTo>
                  <a:cubicBezTo>
                    <a:pt x="249" y="44"/>
                    <a:pt x="418" y="180"/>
                    <a:pt x="362" y="507"/>
                  </a:cubicBezTo>
                  <a:cubicBezTo>
                    <a:pt x="362" y="507"/>
                    <a:pt x="0" y="507"/>
                    <a:pt x="136" y="655"/>
                  </a:cubicBezTo>
                  <a:cubicBezTo>
                    <a:pt x="154" y="673"/>
                    <a:pt x="197" y="678"/>
                    <a:pt x="242" y="678"/>
                  </a:cubicBezTo>
                  <a:cubicBezTo>
                    <a:pt x="311" y="678"/>
                    <a:pt x="385" y="666"/>
                    <a:pt x="385" y="666"/>
                  </a:cubicBezTo>
                  <a:cubicBezTo>
                    <a:pt x="385" y="666"/>
                    <a:pt x="670" y="1145"/>
                    <a:pt x="757" y="1145"/>
                  </a:cubicBezTo>
                  <a:cubicBezTo>
                    <a:pt x="761" y="1145"/>
                    <a:pt x="766" y="1143"/>
                    <a:pt x="769" y="1141"/>
                  </a:cubicBezTo>
                  <a:cubicBezTo>
                    <a:pt x="848" y="1050"/>
                    <a:pt x="667" y="123"/>
                    <a:pt x="475" y="10"/>
                  </a:cubicBezTo>
                  <a:cubicBezTo>
                    <a:pt x="466" y="3"/>
                    <a:pt x="452" y="0"/>
                    <a:pt x="435" y="0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97177" y="4493131"/>
              <a:ext cx="19720" cy="54921"/>
            </a:xfrm>
            <a:custGeom>
              <a:rect b="b" l="l" r="r" t="t"/>
              <a:pathLst>
                <a:path extrusionOk="0" h="1231" w="442">
                  <a:moveTo>
                    <a:pt x="60" y="1"/>
                  </a:moveTo>
                  <a:cubicBezTo>
                    <a:pt x="29" y="1"/>
                    <a:pt x="0" y="34"/>
                    <a:pt x="23" y="72"/>
                  </a:cubicBezTo>
                  <a:cubicBezTo>
                    <a:pt x="80" y="151"/>
                    <a:pt x="125" y="242"/>
                    <a:pt x="170" y="332"/>
                  </a:cubicBezTo>
                  <a:cubicBezTo>
                    <a:pt x="125" y="388"/>
                    <a:pt x="80" y="434"/>
                    <a:pt x="34" y="479"/>
                  </a:cubicBezTo>
                  <a:cubicBezTo>
                    <a:pt x="17" y="496"/>
                    <a:pt x="33" y="521"/>
                    <a:pt x="51" y="521"/>
                  </a:cubicBezTo>
                  <a:cubicBezTo>
                    <a:pt x="57" y="521"/>
                    <a:pt x="63" y="518"/>
                    <a:pt x="68" y="513"/>
                  </a:cubicBezTo>
                  <a:cubicBezTo>
                    <a:pt x="102" y="468"/>
                    <a:pt x="147" y="434"/>
                    <a:pt x="193" y="377"/>
                  </a:cubicBezTo>
                  <a:cubicBezTo>
                    <a:pt x="193" y="400"/>
                    <a:pt x="204" y="423"/>
                    <a:pt x="215" y="434"/>
                  </a:cubicBezTo>
                  <a:lnTo>
                    <a:pt x="57" y="592"/>
                  </a:lnTo>
                  <a:cubicBezTo>
                    <a:pt x="48" y="601"/>
                    <a:pt x="59" y="622"/>
                    <a:pt x="75" y="622"/>
                  </a:cubicBezTo>
                  <a:cubicBezTo>
                    <a:pt x="80" y="622"/>
                    <a:pt x="85" y="620"/>
                    <a:pt x="91" y="615"/>
                  </a:cubicBezTo>
                  <a:cubicBezTo>
                    <a:pt x="136" y="581"/>
                    <a:pt x="181" y="536"/>
                    <a:pt x="226" y="491"/>
                  </a:cubicBezTo>
                  <a:cubicBezTo>
                    <a:pt x="294" y="717"/>
                    <a:pt x="328" y="966"/>
                    <a:pt x="306" y="1180"/>
                  </a:cubicBezTo>
                  <a:cubicBezTo>
                    <a:pt x="306" y="1214"/>
                    <a:pt x="328" y="1231"/>
                    <a:pt x="351" y="1231"/>
                  </a:cubicBezTo>
                  <a:cubicBezTo>
                    <a:pt x="374" y="1231"/>
                    <a:pt x="396" y="1214"/>
                    <a:pt x="396" y="1180"/>
                  </a:cubicBezTo>
                  <a:cubicBezTo>
                    <a:pt x="442" y="795"/>
                    <a:pt x="328" y="332"/>
                    <a:pt x="102" y="26"/>
                  </a:cubicBezTo>
                  <a:cubicBezTo>
                    <a:pt x="91" y="8"/>
                    <a:pt x="75" y="1"/>
                    <a:pt x="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786603" y="4519588"/>
              <a:ext cx="12403" cy="14500"/>
            </a:xfrm>
            <a:custGeom>
              <a:rect b="b" l="l" r="r" t="t"/>
              <a:pathLst>
                <a:path extrusionOk="0" h="325" w="278">
                  <a:moveTo>
                    <a:pt x="77" y="51"/>
                  </a:moveTo>
                  <a:cubicBezTo>
                    <a:pt x="80" y="51"/>
                    <a:pt x="94" y="59"/>
                    <a:pt x="101" y="67"/>
                  </a:cubicBezTo>
                  <a:cubicBezTo>
                    <a:pt x="113" y="78"/>
                    <a:pt x="113" y="89"/>
                    <a:pt x="124" y="101"/>
                  </a:cubicBezTo>
                  <a:cubicBezTo>
                    <a:pt x="124" y="101"/>
                    <a:pt x="136" y="101"/>
                    <a:pt x="136" y="112"/>
                  </a:cubicBezTo>
                  <a:cubicBezTo>
                    <a:pt x="101" y="89"/>
                    <a:pt x="79" y="67"/>
                    <a:pt x="79" y="56"/>
                  </a:cubicBezTo>
                  <a:cubicBezTo>
                    <a:pt x="76" y="52"/>
                    <a:pt x="75" y="51"/>
                    <a:pt x="77" y="51"/>
                  </a:cubicBezTo>
                  <a:close/>
                  <a:moveTo>
                    <a:pt x="169" y="202"/>
                  </a:moveTo>
                  <a:lnTo>
                    <a:pt x="169" y="214"/>
                  </a:lnTo>
                  <a:cubicBezTo>
                    <a:pt x="169" y="225"/>
                    <a:pt x="158" y="237"/>
                    <a:pt x="147" y="259"/>
                  </a:cubicBezTo>
                  <a:cubicBezTo>
                    <a:pt x="147" y="259"/>
                    <a:pt x="134" y="278"/>
                    <a:pt x="128" y="278"/>
                  </a:cubicBezTo>
                  <a:cubicBezTo>
                    <a:pt x="125" y="278"/>
                    <a:pt x="124" y="276"/>
                    <a:pt x="124" y="270"/>
                  </a:cubicBezTo>
                  <a:cubicBezTo>
                    <a:pt x="136" y="248"/>
                    <a:pt x="147" y="214"/>
                    <a:pt x="169" y="202"/>
                  </a:cubicBezTo>
                  <a:close/>
                  <a:moveTo>
                    <a:pt x="79" y="0"/>
                  </a:moveTo>
                  <a:cubicBezTo>
                    <a:pt x="67" y="0"/>
                    <a:pt x="55" y="7"/>
                    <a:pt x="45" y="22"/>
                  </a:cubicBezTo>
                  <a:cubicBezTo>
                    <a:pt x="0" y="78"/>
                    <a:pt x="79" y="135"/>
                    <a:pt x="147" y="169"/>
                  </a:cubicBezTo>
                  <a:cubicBezTo>
                    <a:pt x="101" y="202"/>
                    <a:pt x="45" y="270"/>
                    <a:pt x="90" y="305"/>
                  </a:cubicBezTo>
                  <a:cubicBezTo>
                    <a:pt x="106" y="318"/>
                    <a:pt x="121" y="324"/>
                    <a:pt x="133" y="324"/>
                  </a:cubicBezTo>
                  <a:cubicBezTo>
                    <a:pt x="183" y="324"/>
                    <a:pt x="208" y="234"/>
                    <a:pt x="226" y="180"/>
                  </a:cubicBezTo>
                  <a:cubicBezTo>
                    <a:pt x="226" y="180"/>
                    <a:pt x="237" y="180"/>
                    <a:pt x="237" y="169"/>
                  </a:cubicBezTo>
                  <a:cubicBezTo>
                    <a:pt x="237" y="157"/>
                    <a:pt x="237" y="146"/>
                    <a:pt x="249" y="135"/>
                  </a:cubicBezTo>
                  <a:cubicBezTo>
                    <a:pt x="278" y="115"/>
                    <a:pt x="265" y="87"/>
                    <a:pt x="239" y="87"/>
                  </a:cubicBezTo>
                  <a:cubicBezTo>
                    <a:pt x="235" y="87"/>
                    <a:pt x="231" y="88"/>
                    <a:pt x="226" y="89"/>
                  </a:cubicBezTo>
                  <a:cubicBezTo>
                    <a:pt x="214" y="101"/>
                    <a:pt x="204" y="112"/>
                    <a:pt x="204" y="124"/>
                  </a:cubicBezTo>
                  <a:lnTo>
                    <a:pt x="192" y="124"/>
                  </a:lnTo>
                  <a:cubicBezTo>
                    <a:pt x="174" y="79"/>
                    <a:pt x="122" y="0"/>
                    <a:pt x="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98872" y="4529537"/>
              <a:ext cx="6246" cy="6425"/>
            </a:xfrm>
            <a:custGeom>
              <a:rect b="b" l="l" r="r" t="t"/>
              <a:pathLst>
                <a:path extrusionOk="0" h="144" w="140">
                  <a:moveTo>
                    <a:pt x="108" y="0"/>
                  </a:moveTo>
                  <a:cubicBezTo>
                    <a:pt x="105" y="0"/>
                    <a:pt x="101" y="1"/>
                    <a:pt x="98" y="2"/>
                  </a:cubicBezTo>
                  <a:cubicBezTo>
                    <a:pt x="53" y="14"/>
                    <a:pt x="30" y="70"/>
                    <a:pt x="7" y="104"/>
                  </a:cubicBezTo>
                  <a:cubicBezTo>
                    <a:pt x="0" y="126"/>
                    <a:pt x="17" y="143"/>
                    <a:pt x="33" y="143"/>
                  </a:cubicBezTo>
                  <a:cubicBezTo>
                    <a:pt x="41" y="143"/>
                    <a:pt x="49" y="139"/>
                    <a:pt x="53" y="127"/>
                  </a:cubicBezTo>
                  <a:cubicBezTo>
                    <a:pt x="64" y="104"/>
                    <a:pt x="75" y="59"/>
                    <a:pt x="109" y="47"/>
                  </a:cubicBezTo>
                  <a:cubicBezTo>
                    <a:pt x="139" y="38"/>
                    <a:pt x="134" y="0"/>
                    <a:pt x="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96864" y="4526013"/>
              <a:ext cx="6201" cy="6558"/>
            </a:xfrm>
            <a:custGeom>
              <a:rect b="b" l="l" r="r" t="t"/>
              <a:pathLst>
                <a:path extrusionOk="0" h="147" w="139">
                  <a:moveTo>
                    <a:pt x="108" y="0"/>
                  </a:moveTo>
                  <a:cubicBezTo>
                    <a:pt x="105" y="0"/>
                    <a:pt x="101" y="1"/>
                    <a:pt x="98" y="2"/>
                  </a:cubicBezTo>
                  <a:cubicBezTo>
                    <a:pt x="41" y="25"/>
                    <a:pt x="30" y="70"/>
                    <a:pt x="7" y="115"/>
                  </a:cubicBezTo>
                  <a:cubicBezTo>
                    <a:pt x="1" y="135"/>
                    <a:pt x="13" y="147"/>
                    <a:pt x="27" y="147"/>
                  </a:cubicBezTo>
                  <a:cubicBezTo>
                    <a:pt x="37" y="147"/>
                    <a:pt x="48" y="141"/>
                    <a:pt x="52" y="126"/>
                  </a:cubicBezTo>
                  <a:cubicBezTo>
                    <a:pt x="64" y="104"/>
                    <a:pt x="75" y="58"/>
                    <a:pt x="109" y="48"/>
                  </a:cubicBezTo>
                  <a:cubicBezTo>
                    <a:pt x="139" y="37"/>
                    <a:pt x="134" y="0"/>
                    <a:pt x="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43298" y="4480148"/>
              <a:ext cx="83787" cy="59606"/>
            </a:xfrm>
            <a:custGeom>
              <a:rect b="b" l="l" r="r" t="t"/>
              <a:pathLst>
                <a:path extrusionOk="0" h="1336" w="1878">
                  <a:moveTo>
                    <a:pt x="893" y="1"/>
                  </a:moveTo>
                  <a:lnTo>
                    <a:pt x="0" y="827"/>
                  </a:lnTo>
                  <a:cubicBezTo>
                    <a:pt x="0" y="827"/>
                    <a:pt x="215" y="1098"/>
                    <a:pt x="532" y="1335"/>
                  </a:cubicBezTo>
                  <a:cubicBezTo>
                    <a:pt x="735" y="1166"/>
                    <a:pt x="961" y="1019"/>
                    <a:pt x="1187" y="895"/>
                  </a:cubicBezTo>
                  <a:cubicBezTo>
                    <a:pt x="1425" y="782"/>
                    <a:pt x="1651" y="646"/>
                    <a:pt x="1878" y="521"/>
                  </a:cubicBezTo>
                  <a:lnTo>
                    <a:pt x="1878" y="521"/>
                  </a:lnTo>
                  <a:cubicBezTo>
                    <a:pt x="1730" y="544"/>
                    <a:pt x="1606" y="589"/>
                    <a:pt x="1493" y="646"/>
                  </a:cubicBezTo>
                  <a:lnTo>
                    <a:pt x="893" y="1"/>
                  </a:ln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550453" y="4430223"/>
              <a:ext cx="158472" cy="113545"/>
            </a:xfrm>
            <a:custGeom>
              <a:rect b="b" l="l" r="r" t="t"/>
              <a:pathLst>
                <a:path extrusionOk="0" h="2545" w="3552">
                  <a:moveTo>
                    <a:pt x="2432" y="1"/>
                  </a:moveTo>
                  <a:lnTo>
                    <a:pt x="566" y="611"/>
                  </a:lnTo>
                  <a:lnTo>
                    <a:pt x="668" y="928"/>
                  </a:lnTo>
                  <a:lnTo>
                    <a:pt x="1" y="1448"/>
                  </a:lnTo>
                  <a:cubicBezTo>
                    <a:pt x="1" y="1448"/>
                    <a:pt x="735" y="2240"/>
                    <a:pt x="1142" y="2545"/>
                  </a:cubicBezTo>
                  <a:lnTo>
                    <a:pt x="1901" y="1821"/>
                  </a:lnTo>
                  <a:lnTo>
                    <a:pt x="2376" y="2443"/>
                  </a:lnTo>
                  <a:lnTo>
                    <a:pt x="3552" y="1482"/>
                  </a:lnTo>
                  <a:cubicBezTo>
                    <a:pt x="3552" y="1482"/>
                    <a:pt x="3223" y="272"/>
                    <a:pt x="2432" y="1"/>
                  </a:cubicBezTo>
                  <a:close/>
                </a:path>
              </a:pathLst>
            </a:custGeom>
            <a:solidFill>
              <a:srgbClr val="F3D2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567095" y="4430223"/>
              <a:ext cx="98465" cy="51530"/>
            </a:xfrm>
            <a:custGeom>
              <a:rect b="b" l="l" r="r" t="t"/>
              <a:pathLst>
                <a:path extrusionOk="0" h="1155" w="2207">
                  <a:moveTo>
                    <a:pt x="2059" y="1"/>
                  </a:moveTo>
                  <a:lnTo>
                    <a:pt x="193" y="611"/>
                  </a:lnTo>
                  <a:lnTo>
                    <a:pt x="295" y="928"/>
                  </a:lnTo>
                  <a:lnTo>
                    <a:pt x="1" y="1154"/>
                  </a:lnTo>
                  <a:lnTo>
                    <a:pt x="1" y="1154"/>
                  </a:lnTo>
                  <a:lnTo>
                    <a:pt x="385" y="984"/>
                  </a:lnTo>
                  <a:cubicBezTo>
                    <a:pt x="385" y="984"/>
                    <a:pt x="399" y="985"/>
                    <a:pt x="424" y="985"/>
                  </a:cubicBezTo>
                  <a:cubicBezTo>
                    <a:pt x="641" y="985"/>
                    <a:pt x="1700" y="939"/>
                    <a:pt x="2206" y="69"/>
                  </a:cubicBezTo>
                  <a:cubicBezTo>
                    <a:pt x="2161" y="46"/>
                    <a:pt x="2104" y="23"/>
                    <a:pt x="2059" y="1"/>
                  </a:cubicBezTo>
                  <a:close/>
                </a:path>
              </a:pathLst>
            </a:custGeom>
            <a:solidFill>
              <a:srgbClr val="EDB9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581729" y="4501340"/>
              <a:ext cx="53538" cy="42429"/>
            </a:xfrm>
            <a:custGeom>
              <a:rect b="b" l="l" r="r" t="t"/>
              <a:pathLst>
                <a:path extrusionOk="0" h="951" w="1200">
                  <a:moveTo>
                    <a:pt x="1120" y="1"/>
                  </a:moveTo>
                  <a:lnTo>
                    <a:pt x="1" y="566"/>
                  </a:lnTo>
                  <a:cubicBezTo>
                    <a:pt x="159" y="714"/>
                    <a:pt x="318" y="849"/>
                    <a:pt x="441" y="951"/>
                  </a:cubicBezTo>
                  <a:lnTo>
                    <a:pt x="1200" y="227"/>
                  </a:lnTo>
                  <a:lnTo>
                    <a:pt x="1120" y="1"/>
                  </a:lnTo>
                  <a:close/>
                </a:path>
              </a:pathLst>
            </a:custGeom>
            <a:solidFill>
              <a:srgbClr val="EDB9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563079" y="4322254"/>
              <a:ext cx="103462" cy="141608"/>
            </a:xfrm>
            <a:custGeom>
              <a:rect b="b" l="l" r="r" t="t"/>
              <a:pathLst>
                <a:path extrusionOk="0" h="3174" w="2319">
                  <a:moveTo>
                    <a:pt x="1753" y="1"/>
                  </a:moveTo>
                  <a:cubicBezTo>
                    <a:pt x="1753" y="1"/>
                    <a:pt x="859" y="80"/>
                    <a:pt x="306" y="238"/>
                  </a:cubicBezTo>
                  <a:cubicBezTo>
                    <a:pt x="306" y="238"/>
                    <a:pt x="0" y="2217"/>
                    <a:pt x="125" y="3110"/>
                  </a:cubicBezTo>
                  <a:cubicBezTo>
                    <a:pt x="125" y="3110"/>
                    <a:pt x="324" y="3174"/>
                    <a:pt x="627" y="3174"/>
                  </a:cubicBezTo>
                  <a:cubicBezTo>
                    <a:pt x="1068" y="3174"/>
                    <a:pt x="1729" y="3039"/>
                    <a:pt x="2319" y="2376"/>
                  </a:cubicBezTo>
                  <a:cubicBezTo>
                    <a:pt x="2319" y="2376"/>
                    <a:pt x="1809" y="894"/>
                    <a:pt x="1753" y="1"/>
                  </a:cubicBezTo>
                  <a:close/>
                </a:path>
              </a:pathLst>
            </a:custGeom>
            <a:solidFill>
              <a:srgbClr val="68A0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567630" y="4322254"/>
              <a:ext cx="98911" cy="141608"/>
            </a:xfrm>
            <a:custGeom>
              <a:rect b="b" l="l" r="r" t="t"/>
              <a:pathLst>
                <a:path extrusionOk="0" h="3174" w="2217">
                  <a:moveTo>
                    <a:pt x="1651" y="1"/>
                  </a:moveTo>
                  <a:cubicBezTo>
                    <a:pt x="1651" y="1"/>
                    <a:pt x="1594" y="12"/>
                    <a:pt x="1504" y="12"/>
                  </a:cubicBezTo>
                  <a:cubicBezTo>
                    <a:pt x="1493" y="159"/>
                    <a:pt x="1425" y="340"/>
                    <a:pt x="1391" y="441"/>
                  </a:cubicBezTo>
                  <a:cubicBezTo>
                    <a:pt x="1278" y="860"/>
                    <a:pt x="1154" y="1278"/>
                    <a:pt x="973" y="1663"/>
                  </a:cubicBezTo>
                  <a:cubicBezTo>
                    <a:pt x="735" y="2138"/>
                    <a:pt x="407" y="2534"/>
                    <a:pt x="0" y="2839"/>
                  </a:cubicBezTo>
                  <a:cubicBezTo>
                    <a:pt x="0" y="2929"/>
                    <a:pt x="11" y="3031"/>
                    <a:pt x="23" y="3110"/>
                  </a:cubicBezTo>
                  <a:cubicBezTo>
                    <a:pt x="23" y="3110"/>
                    <a:pt x="222" y="3174"/>
                    <a:pt x="525" y="3174"/>
                  </a:cubicBezTo>
                  <a:cubicBezTo>
                    <a:pt x="966" y="3174"/>
                    <a:pt x="1627" y="3039"/>
                    <a:pt x="2217" y="2376"/>
                  </a:cubicBezTo>
                  <a:cubicBezTo>
                    <a:pt x="2217" y="2376"/>
                    <a:pt x="1707" y="894"/>
                    <a:pt x="1651" y="1"/>
                  </a:cubicBezTo>
                  <a:close/>
                </a:path>
              </a:pathLst>
            </a:custGeom>
            <a:solidFill>
              <a:srgbClr val="436D7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626166" y="4323280"/>
              <a:ext cx="20701" cy="123628"/>
            </a:xfrm>
            <a:custGeom>
              <a:rect b="b" l="l" r="r" t="t"/>
              <a:pathLst>
                <a:path extrusionOk="0" h="2771" w="464">
                  <a:moveTo>
                    <a:pt x="113" y="0"/>
                  </a:moveTo>
                  <a:cubicBezTo>
                    <a:pt x="0" y="498"/>
                    <a:pt x="45" y="1006"/>
                    <a:pt x="101" y="1504"/>
                  </a:cubicBezTo>
                  <a:cubicBezTo>
                    <a:pt x="158" y="1945"/>
                    <a:pt x="249" y="2363"/>
                    <a:pt x="418" y="2771"/>
                  </a:cubicBezTo>
                  <a:cubicBezTo>
                    <a:pt x="430" y="2771"/>
                    <a:pt x="441" y="2760"/>
                    <a:pt x="463" y="2748"/>
                  </a:cubicBezTo>
                  <a:cubicBezTo>
                    <a:pt x="294" y="2353"/>
                    <a:pt x="204" y="1934"/>
                    <a:pt x="147" y="1504"/>
                  </a:cubicBezTo>
                  <a:cubicBezTo>
                    <a:pt x="90" y="1006"/>
                    <a:pt x="56" y="486"/>
                    <a:pt x="158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632679" y="4322745"/>
              <a:ext cx="21237" cy="118631"/>
            </a:xfrm>
            <a:custGeom>
              <a:rect b="b" l="l" r="r" t="t"/>
              <a:pathLst>
                <a:path extrusionOk="0" h="2659" w="476">
                  <a:moveTo>
                    <a:pt x="35" y="1"/>
                  </a:moveTo>
                  <a:cubicBezTo>
                    <a:pt x="1" y="216"/>
                    <a:pt x="12" y="430"/>
                    <a:pt x="12" y="634"/>
                  </a:cubicBezTo>
                  <a:cubicBezTo>
                    <a:pt x="12" y="940"/>
                    <a:pt x="46" y="1234"/>
                    <a:pt x="91" y="1528"/>
                  </a:cubicBezTo>
                  <a:cubicBezTo>
                    <a:pt x="159" y="1923"/>
                    <a:pt x="284" y="2297"/>
                    <a:pt x="442" y="2659"/>
                  </a:cubicBezTo>
                  <a:lnTo>
                    <a:pt x="476" y="2624"/>
                  </a:lnTo>
                  <a:cubicBezTo>
                    <a:pt x="329" y="2285"/>
                    <a:pt x="216" y="1935"/>
                    <a:pt x="148" y="1561"/>
                  </a:cubicBezTo>
                  <a:cubicBezTo>
                    <a:pt x="91" y="1267"/>
                    <a:pt x="68" y="973"/>
                    <a:pt x="58" y="679"/>
                  </a:cubicBezTo>
                  <a:cubicBezTo>
                    <a:pt x="58" y="453"/>
                    <a:pt x="46" y="227"/>
                    <a:pt x="80" y="1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633215" y="4322254"/>
              <a:ext cx="26769" cy="114081"/>
            </a:xfrm>
            <a:custGeom>
              <a:rect b="b" l="l" r="r" t="t"/>
              <a:pathLst>
                <a:path extrusionOk="0" h="2557" w="600">
                  <a:moveTo>
                    <a:pt x="169" y="1"/>
                  </a:moveTo>
                  <a:cubicBezTo>
                    <a:pt x="159" y="1"/>
                    <a:pt x="147" y="1"/>
                    <a:pt x="124" y="12"/>
                  </a:cubicBezTo>
                  <a:cubicBezTo>
                    <a:pt x="0" y="883"/>
                    <a:pt x="181" y="1765"/>
                    <a:pt x="566" y="2556"/>
                  </a:cubicBezTo>
                  <a:lnTo>
                    <a:pt x="599" y="2522"/>
                  </a:lnTo>
                  <a:cubicBezTo>
                    <a:pt x="215" y="1742"/>
                    <a:pt x="46" y="871"/>
                    <a:pt x="169" y="1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515162" y="4128757"/>
              <a:ext cx="235969" cy="182877"/>
            </a:xfrm>
            <a:custGeom>
              <a:rect b="b" l="l" r="r" t="t"/>
              <a:pathLst>
                <a:path extrusionOk="0" h="4099" w="5289">
                  <a:moveTo>
                    <a:pt x="2467" y="1"/>
                  </a:moveTo>
                  <a:cubicBezTo>
                    <a:pt x="2430" y="1"/>
                    <a:pt x="2395" y="2"/>
                    <a:pt x="2363" y="6"/>
                  </a:cubicBezTo>
                  <a:cubicBezTo>
                    <a:pt x="1278" y="131"/>
                    <a:pt x="1232" y="572"/>
                    <a:pt x="1232" y="572"/>
                  </a:cubicBezTo>
                  <a:cubicBezTo>
                    <a:pt x="1232" y="572"/>
                    <a:pt x="792" y="685"/>
                    <a:pt x="554" y="1104"/>
                  </a:cubicBezTo>
                  <a:cubicBezTo>
                    <a:pt x="317" y="1522"/>
                    <a:pt x="566" y="2235"/>
                    <a:pt x="566" y="2235"/>
                  </a:cubicBezTo>
                  <a:cubicBezTo>
                    <a:pt x="566" y="2235"/>
                    <a:pt x="0" y="3896"/>
                    <a:pt x="2398" y="4089"/>
                  </a:cubicBezTo>
                  <a:cubicBezTo>
                    <a:pt x="2476" y="4096"/>
                    <a:pt x="2551" y="4099"/>
                    <a:pt x="2624" y="4099"/>
                  </a:cubicBezTo>
                  <a:cubicBezTo>
                    <a:pt x="4788" y="4099"/>
                    <a:pt x="4693" y="1273"/>
                    <a:pt x="4693" y="1273"/>
                  </a:cubicBezTo>
                  <a:cubicBezTo>
                    <a:pt x="4704" y="1262"/>
                    <a:pt x="4715" y="1262"/>
                    <a:pt x="4727" y="1250"/>
                  </a:cubicBezTo>
                  <a:cubicBezTo>
                    <a:pt x="4953" y="1149"/>
                    <a:pt x="5190" y="934"/>
                    <a:pt x="5281" y="707"/>
                  </a:cubicBezTo>
                  <a:cubicBezTo>
                    <a:pt x="5289" y="700"/>
                    <a:pt x="5274" y="692"/>
                    <a:pt x="5261" y="692"/>
                  </a:cubicBezTo>
                  <a:cubicBezTo>
                    <a:pt x="5256" y="692"/>
                    <a:pt x="5250" y="693"/>
                    <a:pt x="5247" y="697"/>
                  </a:cubicBezTo>
                  <a:cubicBezTo>
                    <a:pt x="5122" y="810"/>
                    <a:pt x="4964" y="911"/>
                    <a:pt x="4795" y="991"/>
                  </a:cubicBezTo>
                  <a:cubicBezTo>
                    <a:pt x="4885" y="923"/>
                    <a:pt x="4964" y="821"/>
                    <a:pt x="5021" y="707"/>
                  </a:cubicBezTo>
                  <a:cubicBezTo>
                    <a:pt x="5030" y="689"/>
                    <a:pt x="5009" y="671"/>
                    <a:pt x="4995" y="671"/>
                  </a:cubicBezTo>
                  <a:cubicBezTo>
                    <a:pt x="4992" y="671"/>
                    <a:pt x="4989" y="672"/>
                    <a:pt x="4987" y="674"/>
                  </a:cubicBezTo>
                  <a:cubicBezTo>
                    <a:pt x="4896" y="787"/>
                    <a:pt x="4806" y="855"/>
                    <a:pt x="4693" y="911"/>
                  </a:cubicBezTo>
                  <a:cubicBezTo>
                    <a:pt x="4330" y="506"/>
                    <a:pt x="3074" y="1"/>
                    <a:pt x="2467" y="1"/>
                  </a:cubicBezTo>
                  <a:close/>
                </a:path>
              </a:pathLst>
            </a:custGeom>
            <a:solidFill>
              <a:srgbClr val="31111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584762" y="4162308"/>
              <a:ext cx="141340" cy="24271"/>
            </a:xfrm>
            <a:custGeom>
              <a:rect b="b" l="l" r="r" t="t"/>
              <a:pathLst>
                <a:path extrusionOk="0" h="544" w="3168">
                  <a:moveTo>
                    <a:pt x="23" y="1"/>
                  </a:moveTo>
                  <a:cubicBezTo>
                    <a:pt x="12" y="1"/>
                    <a:pt x="1" y="23"/>
                    <a:pt x="23" y="23"/>
                  </a:cubicBezTo>
                  <a:cubicBezTo>
                    <a:pt x="464" y="239"/>
                    <a:pt x="961" y="442"/>
                    <a:pt x="1448" y="510"/>
                  </a:cubicBezTo>
                  <a:cubicBezTo>
                    <a:pt x="1630" y="532"/>
                    <a:pt x="1815" y="543"/>
                    <a:pt x="2000" y="543"/>
                  </a:cubicBezTo>
                  <a:cubicBezTo>
                    <a:pt x="2393" y="543"/>
                    <a:pt x="2790" y="493"/>
                    <a:pt x="3167" y="385"/>
                  </a:cubicBezTo>
                  <a:cubicBezTo>
                    <a:pt x="3167" y="385"/>
                    <a:pt x="3167" y="380"/>
                    <a:pt x="3164" y="380"/>
                  </a:cubicBezTo>
                  <a:cubicBezTo>
                    <a:pt x="3162" y="380"/>
                    <a:pt x="3159" y="382"/>
                    <a:pt x="3155" y="385"/>
                  </a:cubicBezTo>
                  <a:cubicBezTo>
                    <a:pt x="2832" y="453"/>
                    <a:pt x="2488" y="484"/>
                    <a:pt x="2146" y="484"/>
                  </a:cubicBezTo>
                  <a:cubicBezTo>
                    <a:pt x="1914" y="484"/>
                    <a:pt x="1683" y="470"/>
                    <a:pt x="1459" y="442"/>
                  </a:cubicBezTo>
                  <a:cubicBezTo>
                    <a:pt x="961" y="363"/>
                    <a:pt x="498" y="182"/>
                    <a:pt x="23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97478" y="4135762"/>
              <a:ext cx="119524" cy="39440"/>
            </a:xfrm>
            <a:custGeom>
              <a:rect b="b" l="l" r="r" t="t"/>
              <a:pathLst>
                <a:path extrusionOk="0" h="884" w="2679">
                  <a:moveTo>
                    <a:pt x="23" y="0"/>
                  </a:moveTo>
                  <a:cubicBezTo>
                    <a:pt x="12" y="0"/>
                    <a:pt x="1" y="25"/>
                    <a:pt x="10" y="42"/>
                  </a:cubicBezTo>
                  <a:cubicBezTo>
                    <a:pt x="591" y="623"/>
                    <a:pt x="1413" y="883"/>
                    <a:pt x="2218" y="883"/>
                  </a:cubicBezTo>
                  <a:cubicBezTo>
                    <a:pt x="2369" y="883"/>
                    <a:pt x="2519" y="874"/>
                    <a:pt x="2667" y="856"/>
                  </a:cubicBezTo>
                  <a:cubicBezTo>
                    <a:pt x="2678" y="856"/>
                    <a:pt x="2678" y="834"/>
                    <a:pt x="2667" y="834"/>
                  </a:cubicBezTo>
                  <a:cubicBezTo>
                    <a:pt x="2574" y="840"/>
                    <a:pt x="2481" y="843"/>
                    <a:pt x="2388" y="843"/>
                  </a:cubicBezTo>
                  <a:cubicBezTo>
                    <a:pt x="1984" y="843"/>
                    <a:pt x="1583" y="783"/>
                    <a:pt x="1197" y="664"/>
                  </a:cubicBezTo>
                  <a:cubicBezTo>
                    <a:pt x="756" y="528"/>
                    <a:pt x="405" y="268"/>
                    <a:pt x="32" y="8"/>
                  </a:cubicBezTo>
                  <a:cubicBezTo>
                    <a:pt x="30" y="2"/>
                    <a:pt x="26" y="0"/>
                    <a:pt x="23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618090" y="4138617"/>
              <a:ext cx="63487" cy="30472"/>
            </a:xfrm>
            <a:custGeom>
              <a:rect b="b" l="l" r="r" t="t"/>
              <a:pathLst>
                <a:path extrusionOk="0" h="683" w="1423">
                  <a:moveTo>
                    <a:pt x="0" y="1"/>
                  </a:moveTo>
                  <a:lnTo>
                    <a:pt x="0" y="12"/>
                  </a:lnTo>
                  <a:cubicBezTo>
                    <a:pt x="565" y="46"/>
                    <a:pt x="973" y="328"/>
                    <a:pt x="1391" y="679"/>
                  </a:cubicBezTo>
                  <a:cubicBezTo>
                    <a:pt x="1393" y="681"/>
                    <a:pt x="1395" y="682"/>
                    <a:pt x="1398" y="682"/>
                  </a:cubicBezTo>
                  <a:cubicBezTo>
                    <a:pt x="1409" y="682"/>
                    <a:pt x="1423" y="665"/>
                    <a:pt x="1413" y="657"/>
                  </a:cubicBezTo>
                  <a:cubicBezTo>
                    <a:pt x="1074" y="238"/>
                    <a:pt x="531" y="1"/>
                    <a:pt x="0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648339" y="4140134"/>
              <a:ext cx="63487" cy="31007"/>
            </a:xfrm>
            <a:custGeom>
              <a:rect b="b" l="l" r="r" t="t"/>
              <a:pathLst>
                <a:path extrusionOk="0" h="695" w="1423">
                  <a:moveTo>
                    <a:pt x="11" y="0"/>
                  </a:moveTo>
                  <a:cubicBezTo>
                    <a:pt x="11" y="0"/>
                    <a:pt x="1" y="12"/>
                    <a:pt x="11" y="12"/>
                  </a:cubicBezTo>
                  <a:cubicBezTo>
                    <a:pt x="532" y="102"/>
                    <a:pt x="1007" y="317"/>
                    <a:pt x="1391" y="690"/>
                  </a:cubicBezTo>
                  <a:cubicBezTo>
                    <a:pt x="1394" y="693"/>
                    <a:pt x="1398" y="695"/>
                    <a:pt x="1402" y="695"/>
                  </a:cubicBezTo>
                  <a:cubicBezTo>
                    <a:pt x="1412" y="695"/>
                    <a:pt x="1422" y="684"/>
                    <a:pt x="1414" y="668"/>
                  </a:cubicBezTo>
                  <a:cubicBezTo>
                    <a:pt x="1097" y="261"/>
                    <a:pt x="509" y="68"/>
                    <a:pt x="11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543404" y="4171409"/>
              <a:ext cx="29803" cy="45597"/>
            </a:xfrm>
            <a:custGeom>
              <a:rect b="b" l="l" r="r" t="t"/>
              <a:pathLst>
                <a:path extrusionOk="0" h="1022" w="668">
                  <a:moveTo>
                    <a:pt x="667" y="0"/>
                  </a:moveTo>
                  <a:cubicBezTo>
                    <a:pt x="192" y="80"/>
                    <a:pt x="0" y="566"/>
                    <a:pt x="46" y="995"/>
                  </a:cubicBezTo>
                  <a:cubicBezTo>
                    <a:pt x="46" y="1013"/>
                    <a:pt x="60" y="1021"/>
                    <a:pt x="74" y="1021"/>
                  </a:cubicBezTo>
                  <a:cubicBezTo>
                    <a:pt x="88" y="1021"/>
                    <a:pt x="102" y="1013"/>
                    <a:pt x="102" y="995"/>
                  </a:cubicBezTo>
                  <a:cubicBezTo>
                    <a:pt x="114" y="588"/>
                    <a:pt x="227" y="125"/>
                    <a:pt x="667" y="12"/>
                  </a:cubicBezTo>
                  <a:lnTo>
                    <a:pt x="667" y="0"/>
                  </a:ln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533321" y="4164851"/>
              <a:ext cx="32346" cy="56572"/>
            </a:xfrm>
            <a:custGeom>
              <a:rect b="b" l="l" r="r" t="t"/>
              <a:pathLst>
                <a:path extrusionOk="0" h="1268" w="725">
                  <a:moveTo>
                    <a:pt x="724" y="1"/>
                  </a:moveTo>
                  <a:cubicBezTo>
                    <a:pt x="475" y="79"/>
                    <a:pt x="283" y="192"/>
                    <a:pt x="147" y="419"/>
                  </a:cubicBezTo>
                  <a:cubicBezTo>
                    <a:pt x="0" y="667"/>
                    <a:pt x="113" y="1018"/>
                    <a:pt x="204" y="1255"/>
                  </a:cubicBezTo>
                  <a:cubicBezTo>
                    <a:pt x="208" y="1264"/>
                    <a:pt x="216" y="1268"/>
                    <a:pt x="224" y="1268"/>
                  </a:cubicBezTo>
                  <a:cubicBezTo>
                    <a:pt x="236" y="1268"/>
                    <a:pt x="249" y="1258"/>
                    <a:pt x="249" y="1245"/>
                  </a:cubicBezTo>
                  <a:cubicBezTo>
                    <a:pt x="192" y="1029"/>
                    <a:pt x="124" y="815"/>
                    <a:pt x="159" y="589"/>
                  </a:cubicBezTo>
                  <a:cubicBezTo>
                    <a:pt x="204" y="283"/>
                    <a:pt x="463" y="114"/>
                    <a:pt x="724" y="12"/>
                  </a:cubicBezTo>
                  <a:lnTo>
                    <a:pt x="724" y="1"/>
                  </a:ln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642361" y="4200588"/>
              <a:ext cx="40332" cy="89007"/>
            </a:xfrm>
            <a:custGeom>
              <a:rect b="b" l="l" r="r" t="t"/>
              <a:pathLst>
                <a:path extrusionOk="0" h="1995" w="904">
                  <a:moveTo>
                    <a:pt x="693" y="1"/>
                  </a:moveTo>
                  <a:cubicBezTo>
                    <a:pt x="685" y="1"/>
                    <a:pt x="677" y="7"/>
                    <a:pt x="677" y="14"/>
                  </a:cubicBezTo>
                  <a:cubicBezTo>
                    <a:pt x="869" y="760"/>
                    <a:pt x="507" y="1427"/>
                    <a:pt x="10" y="1959"/>
                  </a:cubicBezTo>
                  <a:cubicBezTo>
                    <a:pt x="0" y="1968"/>
                    <a:pt x="16" y="1995"/>
                    <a:pt x="35" y="1995"/>
                  </a:cubicBezTo>
                  <a:cubicBezTo>
                    <a:pt x="38" y="1995"/>
                    <a:pt x="41" y="1994"/>
                    <a:pt x="44" y="1992"/>
                  </a:cubicBezTo>
                  <a:cubicBezTo>
                    <a:pt x="620" y="1552"/>
                    <a:pt x="904" y="703"/>
                    <a:pt x="711" y="14"/>
                  </a:cubicBezTo>
                  <a:cubicBezTo>
                    <a:pt x="706" y="4"/>
                    <a:pt x="699" y="1"/>
                    <a:pt x="693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28664" y="4202328"/>
              <a:ext cx="65629" cy="99358"/>
            </a:xfrm>
            <a:custGeom>
              <a:rect b="b" l="l" r="r" t="t"/>
              <a:pathLst>
                <a:path extrusionOk="0" h="2227" w="1471">
                  <a:moveTo>
                    <a:pt x="1374" y="0"/>
                  </a:moveTo>
                  <a:cubicBezTo>
                    <a:pt x="1372" y="0"/>
                    <a:pt x="1369" y="3"/>
                    <a:pt x="1369" y="8"/>
                  </a:cubicBezTo>
                  <a:cubicBezTo>
                    <a:pt x="1437" y="495"/>
                    <a:pt x="1334" y="947"/>
                    <a:pt x="1120" y="1377"/>
                  </a:cubicBezTo>
                  <a:cubicBezTo>
                    <a:pt x="882" y="1840"/>
                    <a:pt x="464" y="1999"/>
                    <a:pt x="23" y="2180"/>
                  </a:cubicBezTo>
                  <a:cubicBezTo>
                    <a:pt x="3" y="2190"/>
                    <a:pt x="0" y="2227"/>
                    <a:pt x="24" y="2227"/>
                  </a:cubicBezTo>
                  <a:cubicBezTo>
                    <a:pt x="27" y="2227"/>
                    <a:pt x="31" y="2226"/>
                    <a:pt x="34" y="2225"/>
                  </a:cubicBezTo>
                  <a:cubicBezTo>
                    <a:pt x="509" y="2101"/>
                    <a:pt x="905" y="1920"/>
                    <a:pt x="1143" y="1478"/>
                  </a:cubicBezTo>
                  <a:cubicBezTo>
                    <a:pt x="1391" y="1026"/>
                    <a:pt x="1470" y="506"/>
                    <a:pt x="1380" y="8"/>
                  </a:cubicBezTo>
                  <a:cubicBezTo>
                    <a:pt x="1380" y="3"/>
                    <a:pt x="1377" y="0"/>
                    <a:pt x="1374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51552" y="4197152"/>
              <a:ext cx="64915" cy="110154"/>
            </a:xfrm>
            <a:custGeom>
              <a:rect b="b" l="l" r="r" t="t"/>
              <a:pathLst>
                <a:path extrusionOk="0" h="2469" w="1455">
                  <a:moveTo>
                    <a:pt x="1376" y="0"/>
                  </a:moveTo>
                  <a:cubicBezTo>
                    <a:pt x="1421" y="531"/>
                    <a:pt x="1308" y="1052"/>
                    <a:pt x="1082" y="1538"/>
                  </a:cubicBezTo>
                  <a:cubicBezTo>
                    <a:pt x="867" y="2001"/>
                    <a:pt x="437" y="2194"/>
                    <a:pt x="19" y="2431"/>
                  </a:cubicBezTo>
                  <a:cubicBezTo>
                    <a:pt x="0" y="2450"/>
                    <a:pt x="12" y="2468"/>
                    <a:pt x="30" y="2468"/>
                  </a:cubicBezTo>
                  <a:cubicBezTo>
                    <a:pt x="34" y="2468"/>
                    <a:pt x="38" y="2468"/>
                    <a:pt x="42" y="2466"/>
                  </a:cubicBezTo>
                  <a:cubicBezTo>
                    <a:pt x="494" y="2273"/>
                    <a:pt x="901" y="2024"/>
                    <a:pt x="1127" y="1561"/>
                  </a:cubicBezTo>
                  <a:cubicBezTo>
                    <a:pt x="1376" y="1086"/>
                    <a:pt x="1455" y="531"/>
                    <a:pt x="1387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92838" y="4309628"/>
              <a:ext cx="37387" cy="37254"/>
            </a:xfrm>
            <a:custGeom>
              <a:rect b="b" l="l" r="r" t="t"/>
              <a:pathLst>
                <a:path extrusionOk="0" h="835" w="838">
                  <a:moveTo>
                    <a:pt x="837" y="1"/>
                  </a:moveTo>
                  <a:lnTo>
                    <a:pt x="1" y="227"/>
                  </a:lnTo>
                  <a:cubicBezTo>
                    <a:pt x="1" y="227"/>
                    <a:pt x="69" y="781"/>
                    <a:pt x="204" y="827"/>
                  </a:cubicBezTo>
                  <a:cubicBezTo>
                    <a:pt x="217" y="832"/>
                    <a:pt x="232" y="835"/>
                    <a:pt x="249" y="835"/>
                  </a:cubicBezTo>
                  <a:cubicBezTo>
                    <a:pt x="414" y="835"/>
                    <a:pt x="756" y="585"/>
                    <a:pt x="837" y="1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09095" y="4183277"/>
              <a:ext cx="155929" cy="138663"/>
            </a:xfrm>
            <a:custGeom>
              <a:rect b="b" l="l" r="r" t="t"/>
              <a:pathLst>
                <a:path extrusionOk="0" h="3108" w="3495">
                  <a:moveTo>
                    <a:pt x="1617" y="1"/>
                  </a:moveTo>
                  <a:cubicBezTo>
                    <a:pt x="1474" y="1"/>
                    <a:pt x="1330" y="13"/>
                    <a:pt x="1187" y="40"/>
                  </a:cubicBezTo>
                  <a:cubicBezTo>
                    <a:pt x="837" y="209"/>
                    <a:pt x="1" y="2018"/>
                    <a:pt x="996" y="2787"/>
                  </a:cubicBezTo>
                  <a:cubicBezTo>
                    <a:pt x="1293" y="3015"/>
                    <a:pt x="1612" y="3108"/>
                    <a:pt x="1921" y="3108"/>
                  </a:cubicBezTo>
                  <a:cubicBezTo>
                    <a:pt x="2655" y="3108"/>
                    <a:pt x="3327" y="2580"/>
                    <a:pt x="3494" y="2086"/>
                  </a:cubicBezTo>
                  <a:cubicBezTo>
                    <a:pt x="3494" y="2086"/>
                    <a:pt x="3257" y="1182"/>
                    <a:pt x="3393" y="492"/>
                  </a:cubicBezTo>
                  <a:cubicBezTo>
                    <a:pt x="3393" y="492"/>
                    <a:pt x="2537" y="1"/>
                    <a:pt x="1617" y="1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57012" y="4183277"/>
              <a:ext cx="106496" cy="87044"/>
            </a:xfrm>
            <a:custGeom>
              <a:rect b="b" l="l" r="r" t="t"/>
              <a:pathLst>
                <a:path extrusionOk="0" h="1951" w="2387">
                  <a:moveTo>
                    <a:pt x="543" y="1"/>
                  </a:moveTo>
                  <a:cubicBezTo>
                    <a:pt x="400" y="1"/>
                    <a:pt x="256" y="13"/>
                    <a:pt x="113" y="40"/>
                  </a:cubicBezTo>
                  <a:cubicBezTo>
                    <a:pt x="80" y="51"/>
                    <a:pt x="46" y="85"/>
                    <a:pt x="0" y="130"/>
                  </a:cubicBezTo>
                  <a:cubicBezTo>
                    <a:pt x="67" y="125"/>
                    <a:pt x="134" y="122"/>
                    <a:pt x="200" y="122"/>
                  </a:cubicBezTo>
                  <a:cubicBezTo>
                    <a:pt x="529" y="122"/>
                    <a:pt x="853" y="193"/>
                    <a:pt x="1154" y="334"/>
                  </a:cubicBezTo>
                  <a:cubicBezTo>
                    <a:pt x="1437" y="470"/>
                    <a:pt x="1674" y="673"/>
                    <a:pt x="1810" y="967"/>
                  </a:cubicBezTo>
                  <a:cubicBezTo>
                    <a:pt x="1923" y="1204"/>
                    <a:pt x="1980" y="1487"/>
                    <a:pt x="2138" y="1702"/>
                  </a:cubicBezTo>
                  <a:cubicBezTo>
                    <a:pt x="2206" y="1804"/>
                    <a:pt x="2296" y="1883"/>
                    <a:pt x="2387" y="1951"/>
                  </a:cubicBezTo>
                  <a:cubicBezTo>
                    <a:pt x="2330" y="1679"/>
                    <a:pt x="2217" y="1023"/>
                    <a:pt x="2319" y="492"/>
                  </a:cubicBezTo>
                  <a:cubicBezTo>
                    <a:pt x="2319" y="492"/>
                    <a:pt x="1463" y="1"/>
                    <a:pt x="543" y="1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592927" y="4256402"/>
              <a:ext cx="38637" cy="13875"/>
            </a:xfrm>
            <a:custGeom>
              <a:rect b="b" l="l" r="r" t="t"/>
              <a:pathLst>
                <a:path extrusionOk="0" h="311" w="866">
                  <a:moveTo>
                    <a:pt x="483" y="0"/>
                  </a:moveTo>
                  <a:cubicBezTo>
                    <a:pt x="304" y="0"/>
                    <a:pt x="110" y="101"/>
                    <a:pt x="10" y="266"/>
                  </a:cubicBezTo>
                  <a:cubicBezTo>
                    <a:pt x="1" y="276"/>
                    <a:pt x="14" y="292"/>
                    <a:pt x="25" y="292"/>
                  </a:cubicBezTo>
                  <a:cubicBezTo>
                    <a:pt x="27" y="292"/>
                    <a:pt x="30" y="291"/>
                    <a:pt x="32" y="289"/>
                  </a:cubicBezTo>
                  <a:cubicBezTo>
                    <a:pt x="158" y="182"/>
                    <a:pt x="333" y="93"/>
                    <a:pt x="492" y="93"/>
                  </a:cubicBezTo>
                  <a:cubicBezTo>
                    <a:pt x="620" y="93"/>
                    <a:pt x="737" y="150"/>
                    <a:pt x="813" y="301"/>
                  </a:cubicBezTo>
                  <a:cubicBezTo>
                    <a:pt x="816" y="307"/>
                    <a:pt x="822" y="310"/>
                    <a:pt x="829" y="310"/>
                  </a:cubicBezTo>
                  <a:cubicBezTo>
                    <a:pt x="845" y="310"/>
                    <a:pt x="866" y="294"/>
                    <a:pt x="858" y="278"/>
                  </a:cubicBezTo>
                  <a:cubicBezTo>
                    <a:pt x="799" y="84"/>
                    <a:pt x="647" y="0"/>
                    <a:pt x="483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535328" y="4251985"/>
              <a:ext cx="20211" cy="13518"/>
            </a:xfrm>
            <a:custGeom>
              <a:rect b="b" l="l" r="r" t="t"/>
              <a:pathLst>
                <a:path extrusionOk="0" h="303" w="453">
                  <a:moveTo>
                    <a:pt x="113" y="0"/>
                  </a:moveTo>
                  <a:cubicBezTo>
                    <a:pt x="80" y="0"/>
                    <a:pt x="49" y="8"/>
                    <a:pt x="23" y="26"/>
                  </a:cubicBezTo>
                  <a:cubicBezTo>
                    <a:pt x="1" y="38"/>
                    <a:pt x="11" y="71"/>
                    <a:pt x="34" y="83"/>
                  </a:cubicBezTo>
                  <a:cubicBezTo>
                    <a:pt x="102" y="94"/>
                    <a:pt x="170" y="83"/>
                    <a:pt x="249" y="117"/>
                  </a:cubicBezTo>
                  <a:cubicBezTo>
                    <a:pt x="328" y="151"/>
                    <a:pt x="396" y="230"/>
                    <a:pt x="441" y="298"/>
                  </a:cubicBezTo>
                  <a:cubicBezTo>
                    <a:pt x="441" y="301"/>
                    <a:pt x="442" y="303"/>
                    <a:pt x="444" y="303"/>
                  </a:cubicBezTo>
                  <a:cubicBezTo>
                    <a:pt x="448" y="303"/>
                    <a:pt x="453" y="298"/>
                    <a:pt x="453" y="298"/>
                  </a:cubicBezTo>
                  <a:cubicBezTo>
                    <a:pt x="430" y="196"/>
                    <a:pt x="385" y="117"/>
                    <a:pt x="305" y="61"/>
                  </a:cubicBezTo>
                  <a:cubicBezTo>
                    <a:pt x="253" y="30"/>
                    <a:pt x="180" y="0"/>
                    <a:pt x="113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557012" y="4272820"/>
              <a:ext cx="25787" cy="11645"/>
            </a:xfrm>
            <a:custGeom>
              <a:rect b="b" l="l" r="r" t="t"/>
              <a:pathLst>
                <a:path extrusionOk="0" h="261" w="578">
                  <a:moveTo>
                    <a:pt x="91" y="1"/>
                  </a:moveTo>
                  <a:cubicBezTo>
                    <a:pt x="80" y="1"/>
                    <a:pt x="68" y="1"/>
                    <a:pt x="68" y="11"/>
                  </a:cubicBezTo>
                  <a:cubicBezTo>
                    <a:pt x="0" y="68"/>
                    <a:pt x="103" y="170"/>
                    <a:pt x="159" y="204"/>
                  </a:cubicBezTo>
                  <a:cubicBezTo>
                    <a:pt x="220" y="241"/>
                    <a:pt x="291" y="261"/>
                    <a:pt x="363" y="261"/>
                  </a:cubicBezTo>
                  <a:cubicBezTo>
                    <a:pt x="424" y="261"/>
                    <a:pt x="486" y="246"/>
                    <a:pt x="543" y="215"/>
                  </a:cubicBezTo>
                  <a:cubicBezTo>
                    <a:pt x="578" y="204"/>
                    <a:pt x="543" y="159"/>
                    <a:pt x="521" y="159"/>
                  </a:cubicBezTo>
                  <a:cubicBezTo>
                    <a:pt x="419" y="147"/>
                    <a:pt x="329" y="125"/>
                    <a:pt x="238" y="91"/>
                  </a:cubicBezTo>
                  <a:cubicBezTo>
                    <a:pt x="181" y="68"/>
                    <a:pt x="136" y="23"/>
                    <a:pt x="91" y="1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552952" y="4287231"/>
              <a:ext cx="56929" cy="19452"/>
            </a:xfrm>
            <a:custGeom>
              <a:rect b="b" l="l" r="r" t="t"/>
              <a:pathLst>
                <a:path extrusionOk="0" h="436" w="1276">
                  <a:moveTo>
                    <a:pt x="1257" y="1"/>
                  </a:moveTo>
                  <a:cubicBezTo>
                    <a:pt x="1253" y="1"/>
                    <a:pt x="1248" y="2"/>
                    <a:pt x="1245" y="5"/>
                  </a:cubicBezTo>
                  <a:cubicBezTo>
                    <a:pt x="1109" y="141"/>
                    <a:pt x="973" y="243"/>
                    <a:pt x="782" y="311"/>
                  </a:cubicBezTo>
                  <a:cubicBezTo>
                    <a:pt x="722" y="329"/>
                    <a:pt x="665" y="337"/>
                    <a:pt x="608" y="337"/>
                  </a:cubicBezTo>
                  <a:cubicBezTo>
                    <a:pt x="385" y="337"/>
                    <a:pt x="184" y="209"/>
                    <a:pt x="13" y="73"/>
                  </a:cubicBezTo>
                  <a:cubicBezTo>
                    <a:pt x="9" y="69"/>
                    <a:pt x="6" y="68"/>
                    <a:pt x="4" y="68"/>
                  </a:cubicBezTo>
                  <a:cubicBezTo>
                    <a:pt x="1" y="68"/>
                    <a:pt x="1" y="73"/>
                    <a:pt x="1" y="73"/>
                  </a:cubicBezTo>
                  <a:cubicBezTo>
                    <a:pt x="170" y="305"/>
                    <a:pt x="419" y="435"/>
                    <a:pt x="660" y="435"/>
                  </a:cubicBezTo>
                  <a:cubicBezTo>
                    <a:pt x="900" y="435"/>
                    <a:pt x="1132" y="305"/>
                    <a:pt x="1267" y="17"/>
                  </a:cubicBezTo>
                  <a:cubicBezTo>
                    <a:pt x="1276" y="9"/>
                    <a:pt x="1267" y="1"/>
                    <a:pt x="1257" y="1"/>
                  </a:cubicBezTo>
                  <a:close/>
                </a:path>
              </a:pathLst>
            </a:custGeom>
            <a:solidFill>
              <a:srgbClr val="A42C3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20098" y="4271437"/>
              <a:ext cx="20701" cy="17043"/>
            </a:xfrm>
            <a:custGeom>
              <a:rect b="b" l="l" r="r" t="t"/>
              <a:pathLst>
                <a:path extrusionOk="0" h="382" w="464">
                  <a:moveTo>
                    <a:pt x="224" y="1"/>
                  </a:moveTo>
                  <a:cubicBezTo>
                    <a:pt x="202" y="1"/>
                    <a:pt x="180" y="4"/>
                    <a:pt x="159" y="9"/>
                  </a:cubicBezTo>
                  <a:cubicBezTo>
                    <a:pt x="79" y="32"/>
                    <a:pt x="0" y="133"/>
                    <a:pt x="11" y="223"/>
                  </a:cubicBezTo>
                  <a:cubicBezTo>
                    <a:pt x="23" y="246"/>
                    <a:pt x="23" y="269"/>
                    <a:pt x="46" y="303"/>
                  </a:cubicBezTo>
                  <a:cubicBezTo>
                    <a:pt x="68" y="336"/>
                    <a:pt x="91" y="348"/>
                    <a:pt x="113" y="371"/>
                  </a:cubicBezTo>
                  <a:cubicBezTo>
                    <a:pt x="147" y="382"/>
                    <a:pt x="204" y="382"/>
                    <a:pt x="237" y="382"/>
                  </a:cubicBezTo>
                  <a:cubicBezTo>
                    <a:pt x="283" y="382"/>
                    <a:pt x="317" y="371"/>
                    <a:pt x="350" y="348"/>
                  </a:cubicBezTo>
                  <a:cubicBezTo>
                    <a:pt x="441" y="303"/>
                    <a:pt x="463" y="178"/>
                    <a:pt x="407" y="99"/>
                  </a:cubicBezTo>
                  <a:cubicBezTo>
                    <a:pt x="364" y="30"/>
                    <a:pt x="294" y="1"/>
                    <a:pt x="224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527744" y="4260328"/>
              <a:ext cx="17712" cy="15392"/>
            </a:xfrm>
            <a:custGeom>
              <a:rect b="b" l="l" r="r" t="t"/>
              <a:pathLst>
                <a:path extrusionOk="0" h="345" w="397">
                  <a:moveTo>
                    <a:pt x="195" y="1"/>
                  </a:moveTo>
                  <a:cubicBezTo>
                    <a:pt x="176" y="1"/>
                    <a:pt x="156" y="4"/>
                    <a:pt x="136" y="9"/>
                  </a:cubicBezTo>
                  <a:cubicBezTo>
                    <a:pt x="35" y="32"/>
                    <a:pt x="0" y="145"/>
                    <a:pt x="35" y="224"/>
                  </a:cubicBezTo>
                  <a:cubicBezTo>
                    <a:pt x="46" y="269"/>
                    <a:pt x="80" y="303"/>
                    <a:pt x="114" y="326"/>
                  </a:cubicBezTo>
                  <a:cubicBezTo>
                    <a:pt x="134" y="339"/>
                    <a:pt x="157" y="345"/>
                    <a:pt x="180" y="345"/>
                  </a:cubicBezTo>
                  <a:cubicBezTo>
                    <a:pt x="197" y="345"/>
                    <a:pt x="213" y="342"/>
                    <a:pt x="227" y="337"/>
                  </a:cubicBezTo>
                  <a:cubicBezTo>
                    <a:pt x="261" y="337"/>
                    <a:pt x="284" y="326"/>
                    <a:pt x="306" y="314"/>
                  </a:cubicBezTo>
                  <a:cubicBezTo>
                    <a:pt x="385" y="258"/>
                    <a:pt x="397" y="145"/>
                    <a:pt x="340" y="77"/>
                  </a:cubicBezTo>
                  <a:cubicBezTo>
                    <a:pt x="306" y="26"/>
                    <a:pt x="253" y="1"/>
                    <a:pt x="195" y="1"/>
                  </a:cubicBezTo>
                  <a:close/>
                </a:path>
              </a:pathLst>
            </a:custGeom>
            <a:solidFill>
              <a:srgbClr val="D83F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25139" y="4219326"/>
              <a:ext cx="15660" cy="12358"/>
            </a:xfrm>
            <a:custGeom>
              <a:rect b="b" l="l" r="r" t="t"/>
              <a:pathLst>
                <a:path extrusionOk="0" h="277" w="351">
                  <a:moveTo>
                    <a:pt x="56" y="1"/>
                  </a:moveTo>
                  <a:cubicBezTo>
                    <a:pt x="23" y="1"/>
                    <a:pt x="0" y="46"/>
                    <a:pt x="34" y="69"/>
                  </a:cubicBezTo>
                  <a:cubicBezTo>
                    <a:pt x="147" y="114"/>
                    <a:pt x="260" y="159"/>
                    <a:pt x="317" y="272"/>
                  </a:cubicBezTo>
                  <a:cubicBezTo>
                    <a:pt x="320" y="276"/>
                    <a:pt x="324" y="277"/>
                    <a:pt x="329" y="277"/>
                  </a:cubicBezTo>
                  <a:cubicBezTo>
                    <a:pt x="339" y="277"/>
                    <a:pt x="350" y="269"/>
                    <a:pt x="350" y="261"/>
                  </a:cubicBezTo>
                  <a:cubicBezTo>
                    <a:pt x="305" y="125"/>
                    <a:pt x="204" y="12"/>
                    <a:pt x="56" y="1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543538" y="4209823"/>
              <a:ext cx="13518" cy="6737"/>
            </a:xfrm>
            <a:custGeom>
              <a:rect b="b" l="l" r="r" t="t"/>
              <a:pathLst>
                <a:path extrusionOk="0" h="151" w="303">
                  <a:moveTo>
                    <a:pt x="217" y="0"/>
                  </a:moveTo>
                  <a:cubicBezTo>
                    <a:pt x="131" y="0"/>
                    <a:pt x="44" y="51"/>
                    <a:pt x="8" y="123"/>
                  </a:cubicBezTo>
                  <a:cubicBezTo>
                    <a:pt x="0" y="140"/>
                    <a:pt x="10" y="150"/>
                    <a:pt x="21" y="150"/>
                  </a:cubicBezTo>
                  <a:cubicBezTo>
                    <a:pt x="24" y="150"/>
                    <a:pt x="28" y="149"/>
                    <a:pt x="31" y="146"/>
                  </a:cubicBezTo>
                  <a:cubicBezTo>
                    <a:pt x="65" y="112"/>
                    <a:pt x="111" y="89"/>
                    <a:pt x="156" y="78"/>
                  </a:cubicBezTo>
                  <a:cubicBezTo>
                    <a:pt x="201" y="67"/>
                    <a:pt x="234" y="67"/>
                    <a:pt x="280" y="56"/>
                  </a:cubicBezTo>
                  <a:cubicBezTo>
                    <a:pt x="302" y="44"/>
                    <a:pt x="302" y="10"/>
                    <a:pt x="280" y="10"/>
                  </a:cubicBezTo>
                  <a:cubicBezTo>
                    <a:pt x="259" y="4"/>
                    <a:pt x="238" y="0"/>
                    <a:pt x="217" y="0"/>
                  </a:cubicBezTo>
                  <a:close/>
                </a:path>
              </a:pathLst>
            </a:custGeom>
            <a:solidFill>
              <a:srgbClr val="5618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42272" y="4259837"/>
              <a:ext cx="57241" cy="44570"/>
            </a:xfrm>
            <a:custGeom>
              <a:rect b="b" l="l" r="r" t="t"/>
              <a:pathLst>
                <a:path extrusionOk="0" h="999" w="1283">
                  <a:moveTo>
                    <a:pt x="677" y="1"/>
                  </a:moveTo>
                  <a:cubicBezTo>
                    <a:pt x="465" y="1"/>
                    <a:pt x="283" y="111"/>
                    <a:pt x="283" y="111"/>
                  </a:cubicBezTo>
                  <a:lnTo>
                    <a:pt x="1" y="880"/>
                  </a:lnTo>
                  <a:cubicBezTo>
                    <a:pt x="128" y="964"/>
                    <a:pt x="258" y="999"/>
                    <a:pt x="382" y="999"/>
                  </a:cubicBezTo>
                  <a:cubicBezTo>
                    <a:pt x="877" y="999"/>
                    <a:pt x="1283" y="442"/>
                    <a:pt x="1075" y="189"/>
                  </a:cubicBezTo>
                  <a:cubicBezTo>
                    <a:pt x="956" y="45"/>
                    <a:pt x="811" y="1"/>
                    <a:pt x="677" y="1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53872" y="4273266"/>
              <a:ext cx="29847" cy="22263"/>
            </a:xfrm>
            <a:custGeom>
              <a:rect b="b" l="l" r="r" t="t"/>
              <a:pathLst>
                <a:path extrusionOk="0" h="499" w="669">
                  <a:moveTo>
                    <a:pt x="334" y="233"/>
                  </a:moveTo>
                  <a:cubicBezTo>
                    <a:pt x="368" y="233"/>
                    <a:pt x="397" y="246"/>
                    <a:pt x="397" y="285"/>
                  </a:cubicBezTo>
                  <a:cubicBezTo>
                    <a:pt x="408" y="341"/>
                    <a:pt x="340" y="375"/>
                    <a:pt x="306" y="386"/>
                  </a:cubicBezTo>
                  <a:cubicBezTo>
                    <a:pt x="278" y="400"/>
                    <a:pt x="245" y="410"/>
                    <a:pt x="214" y="410"/>
                  </a:cubicBezTo>
                  <a:cubicBezTo>
                    <a:pt x="195" y="410"/>
                    <a:pt x="176" y="406"/>
                    <a:pt x="159" y="398"/>
                  </a:cubicBezTo>
                  <a:cubicBezTo>
                    <a:pt x="171" y="352"/>
                    <a:pt x="193" y="307"/>
                    <a:pt x="216" y="273"/>
                  </a:cubicBezTo>
                  <a:cubicBezTo>
                    <a:pt x="227" y="262"/>
                    <a:pt x="249" y="250"/>
                    <a:pt x="261" y="250"/>
                  </a:cubicBezTo>
                  <a:cubicBezTo>
                    <a:pt x="281" y="241"/>
                    <a:pt x="309" y="233"/>
                    <a:pt x="334" y="233"/>
                  </a:cubicBezTo>
                  <a:close/>
                  <a:moveTo>
                    <a:pt x="477" y="0"/>
                  </a:moveTo>
                  <a:cubicBezTo>
                    <a:pt x="393" y="0"/>
                    <a:pt x="309" y="21"/>
                    <a:pt x="249" y="81"/>
                  </a:cubicBezTo>
                  <a:cubicBezTo>
                    <a:pt x="148" y="160"/>
                    <a:pt x="1" y="341"/>
                    <a:pt x="58" y="476"/>
                  </a:cubicBezTo>
                  <a:cubicBezTo>
                    <a:pt x="63" y="489"/>
                    <a:pt x="80" y="498"/>
                    <a:pt x="95" y="498"/>
                  </a:cubicBezTo>
                  <a:cubicBezTo>
                    <a:pt x="108" y="498"/>
                    <a:pt x="120" y="492"/>
                    <a:pt x="125" y="476"/>
                  </a:cubicBezTo>
                  <a:cubicBezTo>
                    <a:pt x="125" y="476"/>
                    <a:pt x="125" y="466"/>
                    <a:pt x="136" y="466"/>
                  </a:cubicBezTo>
                  <a:cubicBezTo>
                    <a:pt x="162" y="475"/>
                    <a:pt x="190" y="479"/>
                    <a:pt x="220" y="479"/>
                  </a:cubicBezTo>
                  <a:cubicBezTo>
                    <a:pt x="336" y="479"/>
                    <a:pt x="465" y="411"/>
                    <a:pt x="465" y="285"/>
                  </a:cubicBezTo>
                  <a:cubicBezTo>
                    <a:pt x="465" y="205"/>
                    <a:pt x="374" y="172"/>
                    <a:pt x="306" y="172"/>
                  </a:cubicBezTo>
                  <a:lnTo>
                    <a:pt x="284" y="172"/>
                  </a:lnTo>
                  <a:cubicBezTo>
                    <a:pt x="356" y="89"/>
                    <a:pt x="458" y="52"/>
                    <a:pt x="566" y="52"/>
                  </a:cubicBezTo>
                  <a:cubicBezTo>
                    <a:pt x="592" y="52"/>
                    <a:pt x="619" y="54"/>
                    <a:pt x="646" y="58"/>
                  </a:cubicBezTo>
                  <a:cubicBezTo>
                    <a:pt x="656" y="58"/>
                    <a:pt x="668" y="36"/>
                    <a:pt x="646" y="24"/>
                  </a:cubicBezTo>
                  <a:cubicBezTo>
                    <a:pt x="594" y="10"/>
                    <a:pt x="535" y="0"/>
                    <a:pt x="477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625630" y="4321317"/>
              <a:ext cx="150888" cy="124744"/>
            </a:xfrm>
            <a:custGeom>
              <a:rect b="b" l="l" r="r" t="t"/>
              <a:pathLst>
                <a:path extrusionOk="0" h="2796" w="3382">
                  <a:moveTo>
                    <a:pt x="641" y="0"/>
                  </a:moveTo>
                  <a:cubicBezTo>
                    <a:pt x="548" y="0"/>
                    <a:pt x="451" y="7"/>
                    <a:pt x="351" y="22"/>
                  </a:cubicBezTo>
                  <a:cubicBezTo>
                    <a:pt x="12" y="67"/>
                    <a:pt x="0" y="587"/>
                    <a:pt x="464" y="802"/>
                  </a:cubicBezTo>
                  <a:cubicBezTo>
                    <a:pt x="928" y="1017"/>
                    <a:pt x="1990" y="1469"/>
                    <a:pt x="2579" y="2125"/>
                  </a:cubicBezTo>
                  <a:cubicBezTo>
                    <a:pt x="2579" y="2125"/>
                    <a:pt x="2474" y="2612"/>
                    <a:pt x="2729" y="2612"/>
                  </a:cubicBezTo>
                  <a:cubicBezTo>
                    <a:pt x="2751" y="2612"/>
                    <a:pt x="2776" y="2608"/>
                    <a:pt x="2805" y="2600"/>
                  </a:cubicBezTo>
                  <a:cubicBezTo>
                    <a:pt x="2805" y="2600"/>
                    <a:pt x="2883" y="2795"/>
                    <a:pt x="3012" y="2795"/>
                  </a:cubicBezTo>
                  <a:cubicBezTo>
                    <a:pt x="3022" y="2795"/>
                    <a:pt x="3032" y="2794"/>
                    <a:pt x="3043" y="2792"/>
                  </a:cubicBezTo>
                  <a:cubicBezTo>
                    <a:pt x="3347" y="2701"/>
                    <a:pt x="3382" y="2181"/>
                    <a:pt x="3269" y="2091"/>
                  </a:cubicBezTo>
                  <a:cubicBezTo>
                    <a:pt x="3156" y="2012"/>
                    <a:pt x="2884" y="1932"/>
                    <a:pt x="2884" y="1932"/>
                  </a:cubicBezTo>
                  <a:cubicBezTo>
                    <a:pt x="2884" y="1932"/>
                    <a:pt x="2200" y="0"/>
                    <a:pt x="641" y="0"/>
                  </a:cubicBezTo>
                  <a:close/>
                </a:path>
              </a:pathLst>
            </a:custGeom>
            <a:solidFill>
              <a:srgbClr val="E58D6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760324" y="4431874"/>
              <a:ext cx="7138" cy="12537"/>
            </a:xfrm>
            <a:custGeom>
              <a:rect b="b" l="l" r="r" t="t"/>
              <a:pathLst>
                <a:path extrusionOk="0" h="281" w="160">
                  <a:moveTo>
                    <a:pt x="12" y="0"/>
                  </a:moveTo>
                  <a:cubicBezTo>
                    <a:pt x="9" y="0"/>
                    <a:pt x="6" y="3"/>
                    <a:pt x="1" y="9"/>
                  </a:cubicBezTo>
                  <a:cubicBezTo>
                    <a:pt x="1" y="9"/>
                    <a:pt x="1" y="20"/>
                    <a:pt x="12" y="20"/>
                  </a:cubicBezTo>
                  <a:cubicBezTo>
                    <a:pt x="12" y="20"/>
                    <a:pt x="137" y="110"/>
                    <a:pt x="102" y="269"/>
                  </a:cubicBezTo>
                  <a:cubicBezTo>
                    <a:pt x="102" y="269"/>
                    <a:pt x="102" y="280"/>
                    <a:pt x="114" y="280"/>
                  </a:cubicBezTo>
                  <a:cubicBezTo>
                    <a:pt x="114" y="280"/>
                    <a:pt x="125" y="280"/>
                    <a:pt x="125" y="269"/>
                  </a:cubicBezTo>
                  <a:cubicBezTo>
                    <a:pt x="159" y="99"/>
                    <a:pt x="24" y="9"/>
                    <a:pt x="24" y="9"/>
                  </a:cubicBezTo>
                  <a:cubicBezTo>
                    <a:pt x="18" y="3"/>
                    <a:pt x="15" y="0"/>
                    <a:pt x="12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766392" y="4423174"/>
              <a:ext cx="7094" cy="9592"/>
            </a:xfrm>
            <a:custGeom>
              <a:rect b="b" l="l" r="r" t="t"/>
              <a:pathLst>
                <a:path extrusionOk="0" h="215" w="159">
                  <a:moveTo>
                    <a:pt x="1" y="0"/>
                  </a:moveTo>
                  <a:cubicBezTo>
                    <a:pt x="1" y="11"/>
                    <a:pt x="1" y="23"/>
                    <a:pt x="12" y="23"/>
                  </a:cubicBezTo>
                  <a:cubicBezTo>
                    <a:pt x="12" y="23"/>
                    <a:pt x="102" y="46"/>
                    <a:pt x="136" y="215"/>
                  </a:cubicBezTo>
                  <a:lnTo>
                    <a:pt x="147" y="215"/>
                  </a:lnTo>
                  <a:cubicBezTo>
                    <a:pt x="159" y="215"/>
                    <a:pt x="159" y="215"/>
                    <a:pt x="159" y="204"/>
                  </a:cubicBezTo>
                  <a:cubicBezTo>
                    <a:pt x="125" y="23"/>
                    <a:pt x="23" y="0"/>
                    <a:pt x="12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"/>
          <p:cNvSpPr txBox="1"/>
          <p:nvPr>
            <p:ph hasCustomPrompt="1" type="title"/>
          </p:nvPr>
        </p:nvSpPr>
        <p:spPr>
          <a:xfrm>
            <a:off x="720000" y="1135725"/>
            <a:ext cx="6241800" cy="177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24" name="Google Shape;224;p11"/>
          <p:cNvSpPr txBox="1"/>
          <p:nvPr>
            <p:ph idx="1" type="subTitle"/>
          </p:nvPr>
        </p:nvSpPr>
        <p:spPr>
          <a:xfrm>
            <a:off x="720000" y="2915025"/>
            <a:ext cx="4783200" cy="4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25" name="Google Shape;225;p11"/>
          <p:cNvSpPr/>
          <p:nvPr/>
        </p:nvSpPr>
        <p:spPr>
          <a:xfrm flipH="1">
            <a:off x="239402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1"/>
          <p:cNvSpPr/>
          <p:nvPr/>
        </p:nvSpPr>
        <p:spPr>
          <a:xfrm flipH="1">
            <a:off x="5851883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"/>
          <p:cNvSpPr/>
          <p:nvPr/>
        </p:nvSpPr>
        <p:spPr>
          <a:xfrm flipH="1">
            <a:off x="7538681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1"/>
          <p:cNvSpPr/>
          <p:nvPr/>
        </p:nvSpPr>
        <p:spPr>
          <a:xfrm flipH="1">
            <a:off x="7610789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1"/>
          <p:cNvSpPr/>
          <p:nvPr/>
        </p:nvSpPr>
        <p:spPr>
          <a:xfrm flipH="1">
            <a:off x="256193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1"/>
          <p:cNvSpPr/>
          <p:nvPr/>
        </p:nvSpPr>
        <p:spPr>
          <a:xfrm flipH="1">
            <a:off x="4646413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1"/>
          <p:cNvSpPr/>
          <p:nvPr/>
        </p:nvSpPr>
        <p:spPr>
          <a:xfrm flipH="1">
            <a:off x="5637240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1"/>
          <p:cNvSpPr/>
          <p:nvPr/>
        </p:nvSpPr>
        <p:spPr>
          <a:xfrm>
            <a:off x="859216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1"/>
          <p:cNvSpPr/>
          <p:nvPr/>
        </p:nvSpPr>
        <p:spPr>
          <a:xfrm>
            <a:off x="97054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1"/>
          <p:cNvSpPr/>
          <p:nvPr/>
        </p:nvSpPr>
        <p:spPr>
          <a:xfrm flipH="1">
            <a:off x="-26200" y="418405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TITLE_ONLY_1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8" name="Google Shape;238;p13"/>
          <p:cNvSpPr txBox="1"/>
          <p:nvPr>
            <p:ph hasCustomPrompt="1" idx="2" type="title"/>
          </p:nvPr>
        </p:nvSpPr>
        <p:spPr>
          <a:xfrm>
            <a:off x="792025" y="1315250"/>
            <a:ext cx="2508900" cy="637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41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39" name="Google Shape;239;p13"/>
          <p:cNvSpPr txBox="1"/>
          <p:nvPr>
            <p:ph idx="1" type="subTitle"/>
          </p:nvPr>
        </p:nvSpPr>
        <p:spPr>
          <a:xfrm>
            <a:off x="792025" y="1944450"/>
            <a:ext cx="2508900" cy="316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240" name="Google Shape;240;p13"/>
          <p:cNvSpPr txBox="1"/>
          <p:nvPr>
            <p:ph idx="3" type="subTitle"/>
          </p:nvPr>
        </p:nvSpPr>
        <p:spPr>
          <a:xfrm>
            <a:off x="792025" y="2335150"/>
            <a:ext cx="2508900" cy="531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41" name="Google Shape;241;p13"/>
          <p:cNvSpPr txBox="1"/>
          <p:nvPr>
            <p:ph hasCustomPrompt="1" idx="4" type="title"/>
          </p:nvPr>
        </p:nvSpPr>
        <p:spPr>
          <a:xfrm>
            <a:off x="3754150" y="1315250"/>
            <a:ext cx="2508900" cy="637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41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2" name="Google Shape;242;p13"/>
          <p:cNvSpPr txBox="1"/>
          <p:nvPr>
            <p:ph idx="5" type="subTitle"/>
          </p:nvPr>
        </p:nvSpPr>
        <p:spPr>
          <a:xfrm>
            <a:off x="3754150" y="1944450"/>
            <a:ext cx="2508900" cy="316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243" name="Google Shape;243;p13"/>
          <p:cNvSpPr txBox="1"/>
          <p:nvPr>
            <p:ph idx="6" type="subTitle"/>
          </p:nvPr>
        </p:nvSpPr>
        <p:spPr>
          <a:xfrm>
            <a:off x="3754150" y="2335150"/>
            <a:ext cx="2508900" cy="531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44" name="Google Shape;244;p13"/>
          <p:cNvSpPr txBox="1"/>
          <p:nvPr>
            <p:ph hasCustomPrompt="1" idx="7" type="title"/>
          </p:nvPr>
        </p:nvSpPr>
        <p:spPr>
          <a:xfrm>
            <a:off x="792025" y="3008400"/>
            <a:ext cx="2508900" cy="637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41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5" name="Google Shape;245;p13"/>
          <p:cNvSpPr txBox="1"/>
          <p:nvPr>
            <p:ph idx="8" type="subTitle"/>
          </p:nvPr>
        </p:nvSpPr>
        <p:spPr>
          <a:xfrm>
            <a:off x="792025" y="3637500"/>
            <a:ext cx="2508900" cy="316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246" name="Google Shape;246;p13"/>
          <p:cNvSpPr txBox="1"/>
          <p:nvPr>
            <p:ph idx="9" type="subTitle"/>
          </p:nvPr>
        </p:nvSpPr>
        <p:spPr>
          <a:xfrm>
            <a:off x="792025" y="4028200"/>
            <a:ext cx="2508900" cy="531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47" name="Google Shape;247;p13"/>
          <p:cNvSpPr txBox="1"/>
          <p:nvPr>
            <p:ph hasCustomPrompt="1" idx="13" type="title"/>
          </p:nvPr>
        </p:nvSpPr>
        <p:spPr>
          <a:xfrm>
            <a:off x="3754150" y="3008400"/>
            <a:ext cx="2508900" cy="637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41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8" name="Google Shape;248;p13"/>
          <p:cNvSpPr txBox="1"/>
          <p:nvPr>
            <p:ph idx="14" type="subTitle"/>
          </p:nvPr>
        </p:nvSpPr>
        <p:spPr>
          <a:xfrm>
            <a:off x="3754150" y="3637500"/>
            <a:ext cx="2508900" cy="316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249" name="Google Shape;249;p13"/>
          <p:cNvSpPr txBox="1"/>
          <p:nvPr>
            <p:ph idx="15" type="subTitle"/>
          </p:nvPr>
        </p:nvSpPr>
        <p:spPr>
          <a:xfrm>
            <a:off x="3754150" y="4028200"/>
            <a:ext cx="2508900" cy="531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50" name="Google Shape;250;p13"/>
          <p:cNvSpPr/>
          <p:nvPr/>
        </p:nvSpPr>
        <p:spPr>
          <a:xfrm flipH="1">
            <a:off x="-689468" y="23017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3"/>
          <p:cNvSpPr/>
          <p:nvPr/>
        </p:nvSpPr>
        <p:spPr>
          <a:xfrm>
            <a:off x="6189853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3"/>
          <p:cNvSpPr/>
          <p:nvPr/>
        </p:nvSpPr>
        <p:spPr>
          <a:xfrm>
            <a:off x="7238046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3"/>
          <p:cNvSpPr/>
          <p:nvPr/>
        </p:nvSpPr>
        <p:spPr>
          <a:xfrm>
            <a:off x="-26200" y="4725350"/>
            <a:ext cx="92016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4"/>
          <p:cNvSpPr txBox="1"/>
          <p:nvPr>
            <p:ph idx="1" type="subTitle"/>
          </p:nvPr>
        </p:nvSpPr>
        <p:spPr>
          <a:xfrm>
            <a:off x="720000" y="1018875"/>
            <a:ext cx="5207700" cy="201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56" name="Google Shape;256;p14"/>
          <p:cNvSpPr txBox="1"/>
          <p:nvPr>
            <p:ph idx="2" type="subTitle"/>
          </p:nvPr>
        </p:nvSpPr>
        <p:spPr>
          <a:xfrm>
            <a:off x="720000" y="3063475"/>
            <a:ext cx="5207700" cy="4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257" name="Google Shape;257;p14"/>
          <p:cNvSpPr/>
          <p:nvPr/>
        </p:nvSpPr>
        <p:spPr>
          <a:xfrm flipH="1">
            <a:off x="239402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4"/>
          <p:cNvSpPr/>
          <p:nvPr/>
        </p:nvSpPr>
        <p:spPr>
          <a:xfrm flipH="1">
            <a:off x="5851883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4"/>
          <p:cNvSpPr/>
          <p:nvPr/>
        </p:nvSpPr>
        <p:spPr>
          <a:xfrm flipH="1">
            <a:off x="7538681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4"/>
          <p:cNvSpPr/>
          <p:nvPr/>
        </p:nvSpPr>
        <p:spPr>
          <a:xfrm flipH="1">
            <a:off x="7610789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4"/>
          <p:cNvSpPr/>
          <p:nvPr/>
        </p:nvSpPr>
        <p:spPr>
          <a:xfrm flipH="1">
            <a:off x="256193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4"/>
          <p:cNvSpPr/>
          <p:nvPr/>
        </p:nvSpPr>
        <p:spPr>
          <a:xfrm flipH="1">
            <a:off x="4646413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4"/>
          <p:cNvSpPr/>
          <p:nvPr/>
        </p:nvSpPr>
        <p:spPr>
          <a:xfrm flipH="1">
            <a:off x="5637240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4"/>
          <p:cNvSpPr/>
          <p:nvPr/>
        </p:nvSpPr>
        <p:spPr>
          <a:xfrm>
            <a:off x="859216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4"/>
          <p:cNvSpPr/>
          <p:nvPr/>
        </p:nvSpPr>
        <p:spPr>
          <a:xfrm>
            <a:off x="97054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4"/>
          <p:cNvSpPr/>
          <p:nvPr/>
        </p:nvSpPr>
        <p:spPr>
          <a:xfrm flipH="1">
            <a:off x="-26200" y="418405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1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5"/>
          <p:cNvSpPr txBox="1"/>
          <p:nvPr>
            <p:ph type="title"/>
          </p:nvPr>
        </p:nvSpPr>
        <p:spPr>
          <a:xfrm flipH="1">
            <a:off x="719875" y="2362313"/>
            <a:ext cx="2988300" cy="62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69" name="Google Shape;269;p15"/>
          <p:cNvSpPr txBox="1"/>
          <p:nvPr>
            <p:ph idx="1" type="subTitle"/>
          </p:nvPr>
        </p:nvSpPr>
        <p:spPr>
          <a:xfrm flipH="1">
            <a:off x="719800" y="3093900"/>
            <a:ext cx="2583000" cy="56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70" name="Google Shape;270;p15"/>
          <p:cNvSpPr txBox="1"/>
          <p:nvPr>
            <p:ph hasCustomPrompt="1" idx="2" type="title"/>
          </p:nvPr>
        </p:nvSpPr>
        <p:spPr>
          <a:xfrm flipH="1">
            <a:off x="720000" y="844325"/>
            <a:ext cx="4565700" cy="151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71" name="Google Shape;271;p15"/>
          <p:cNvSpPr/>
          <p:nvPr/>
        </p:nvSpPr>
        <p:spPr>
          <a:xfrm>
            <a:off x="79132" y="39047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5"/>
          <p:cNvSpPr/>
          <p:nvPr/>
        </p:nvSpPr>
        <p:spPr>
          <a:xfrm>
            <a:off x="712069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5"/>
          <p:cNvSpPr/>
          <p:nvPr/>
        </p:nvSpPr>
        <p:spPr>
          <a:xfrm>
            <a:off x="2342714" y="3665755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5"/>
          <p:cNvSpPr/>
          <p:nvPr/>
        </p:nvSpPr>
        <p:spPr>
          <a:xfrm>
            <a:off x="7774202" y="2752571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5"/>
          <p:cNvSpPr/>
          <p:nvPr/>
        </p:nvSpPr>
        <p:spPr>
          <a:xfrm>
            <a:off x="-27155" y="40986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5"/>
          <p:cNvSpPr/>
          <p:nvPr/>
        </p:nvSpPr>
        <p:spPr>
          <a:xfrm>
            <a:off x="4445950" y="3330296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5"/>
          <p:cNvSpPr/>
          <p:nvPr/>
        </p:nvSpPr>
        <p:spPr>
          <a:xfrm>
            <a:off x="6140489" y="2949296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8" name="Google Shape;278;p15"/>
          <p:cNvGrpSpPr/>
          <p:nvPr/>
        </p:nvGrpSpPr>
        <p:grpSpPr>
          <a:xfrm>
            <a:off x="1242800" y="3558914"/>
            <a:ext cx="7928361" cy="1672319"/>
            <a:chOff x="1691672" y="4955436"/>
            <a:chExt cx="2621552" cy="552961"/>
          </a:xfrm>
        </p:grpSpPr>
        <p:sp>
          <p:nvSpPr>
            <p:cNvPr id="279" name="Google Shape;279;p15"/>
            <p:cNvSpPr/>
            <p:nvPr/>
          </p:nvSpPr>
          <p:spPr>
            <a:xfrm>
              <a:off x="1691672" y="4955436"/>
              <a:ext cx="2621533" cy="552958"/>
            </a:xfrm>
            <a:custGeom>
              <a:rect b="b" l="l" r="r" t="t"/>
              <a:pathLst>
                <a:path extrusionOk="0" h="12394" w="58759">
                  <a:moveTo>
                    <a:pt x="50305" y="0"/>
                  </a:moveTo>
                  <a:cubicBezTo>
                    <a:pt x="39301" y="0"/>
                    <a:pt x="19201" y="1727"/>
                    <a:pt x="1" y="12394"/>
                  </a:cubicBezTo>
                  <a:lnTo>
                    <a:pt x="58758" y="12394"/>
                  </a:lnTo>
                  <a:lnTo>
                    <a:pt x="58758" y="396"/>
                  </a:lnTo>
                  <a:cubicBezTo>
                    <a:pt x="58758" y="396"/>
                    <a:pt x="55575" y="0"/>
                    <a:pt x="50305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5"/>
            <p:cNvSpPr/>
            <p:nvPr/>
          </p:nvSpPr>
          <p:spPr>
            <a:xfrm>
              <a:off x="3591174" y="4965029"/>
              <a:ext cx="722049" cy="543366"/>
            </a:xfrm>
            <a:custGeom>
              <a:rect b="b" l="l" r="r" t="t"/>
              <a:pathLst>
                <a:path extrusionOk="0" h="12179" w="16184">
                  <a:moveTo>
                    <a:pt x="13424" y="0"/>
                  </a:moveTo>
                  <a:cubicBezTo>
                    <a:pt x="11705" y="3132"/>
                    <a:pt x="9341" y="5824"/>
                    <a:pt x="6401" y="8165"/>
                  </a:cubicBezTo>
                  <a:cubicBezTo>
                    <a:pt x="4388" y="9759"/>
                    <a:pt x="2240" y="11071"/>
                    <a:pt x="1" y="12179"/>
                  </a:cubicBezTo>
                  <a:lnTo>
                    <a:pt x="16183" y="12179"/>
                  </a:lnTo>
                  <a:lnTo>
                    <a:pt x="16183" y="181"/>
                  </a:lnTo>
                  <a:cubicBezTo>
                    <a:pt x="15279" y="114"/>
                    <a:pt x="14351" y="57"/>
                    <a:pt x="13424" y="0"/>
                  </a:cubicBezTo>
                  <a:close/>
                </a:path>
              </a:pathLst>
            </a:custGeom>
            <a:solidFill>
              <a:srgbClr val="A42C3D">
                <a:alpha val="468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5"/>
            <p:cNvSpPr/>
            <p:nvPr/>
          </p:nvSpPr>
          <p:spPr>
            <a:xfrm>
              <a:off x="2349571" y="4985552"/>
              <a:ext cx="1963640" cy="513296"/>
            </a:xfrm>
            <a:custGeom>
              <a:rect b="b" l="l" r="r" t="t"/>
              <a:pathLst>
                <a:path extrusionOk="0" h="11505" w="44013">
                  <a:moveTo>
                    <a:pt x="35221" y="1"/>
                  </a:moveTo>
                  <a:cubicBezTo>
                    <a:pt x="33560" y="1"/>
                    <a:pt x="31899" y="54"/>
                    <a:pt x="30239" y="174"/>
                  </a:cubicBezTo>
                  <a:cubicBezTo>
                    <a:pt x="27151" y="388"/>
                    <a:pt x="24065" y="840"/>
                    <a:pt x="21057" y="1599"/>
                  </a:cubicBezTo>
                  <a:cubicBezTo>
                    <a:pt x="18489" y="2254"/>
                    <a:pt x="15934" y="3057"/>
                    <a:pt x="13435" y="3951"/>
                  </a:cubicBezTo>
                  <a:cubicBezTo>
                    <a:pt x="8628" y="5680"/>
                    <a:pt x="3902" y="7919"/>
                    <a:pt x="1" y="11278"/>
                  </a:cubicBezTo>
                  <a:lnTo>
                    <a:pt x="1" y="11505"/>
                  </a:lnTo>
                  <a:cubicBezTo>
                    <a:pt x="3336" y="8598"/>
                    <a:pt x="7362" y="6506"/>
                    <a:pt x="11467" y="4878"/>
                  </a:cubicBezTo>
                  <a:cubicBezTo>
                    <a:pt x="13910" y="3916"/>
                    <a:pt x="16420" y="3102"/>
                    <a:pt x="18942" y="2368"/>
                  </a:cubicBezTo>
                  <a:cubicBezTo>
                    <a:pt x="21882" y="1519"/>
                    <a:pt x="24856" y="897"/>
                    <a:pt x="27909" y="558"/>
                  </a:cubicBezTo>
                  <a:cubicBezTo>
                    <a:pt x="30302" y="288"/>
                    <a:pt x="32714" y="179"/>
                    <a:pt x="35127" y="179"/>
                  </a:cubicBezTo>
                  <a:cubicBezTo>
                    <a:pt x="35850" y="179"/>
                    <a:pt x="36573" y="189"/>
                    <a:pt x="37295" y="207"/>
                  </a:cubicBezTo>
                  <a:cubicBezTo>
                    <a:pt x="38833" y="242"/>
                    <a:pt x="40371" y="332"/>
                    <a:pt x="41909" y="423"/>
                  </a:cubicBezTo>
                  <a:cubicBezTo>
                    <a:pt x="42610" y="456"/>
                    <a:pt x="43311" y="501"/>
                    <a:pt x="44012" y="581"/>
                  </a:cubicBezTo>
                  <a:lnTo>
                    <a:pt x="44012" y="411"/>
                  </a:lnTo>
                  <a:cubicBezTo>
                    <a:pt x="43990" y="400"/>
                    <a:pt x="43967" y="400"/>
                    <a:pt x="43944" y="400"/>
                  </a:cubicBezTo>
                  <a:cubicBezTo>
                    <a:pt x="42520" y="230"/>
                    <a:pt x="41072" y="185"/>
                    <a:pt x="39635" y="117"/>
                  </a:cubicBezTo>
                  <a:cubicBezTo>
                    <a:pt x="38164" y="42"/>
                    <a:pt x="36693" y="1"/>
                    <a:pt x="352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5"/>
            <p:cNvSpPr/>
            <p:nvPr/>
          </p:nvSpPr>
          <p:spPr>
            <a:xfrm>
              <a:off x="1988364" y="4995769"/>
              <a:ext cx="1316276" cy="503079"/>
            </a:xfrm>
            <a:custGeom>
              <a:rect b="b" l="l" r="r" t="t"/>
              <a:pathLst>
                <a:path extrusionOk="0" h="11276" w="29503">
                  <a:moveTo>
                    <a:pt x="29503" y="1"/>
                  </a:moveTo>
                  <a:lnTo>
                    <a:pt x="26585" y="317"/>
                  </a:lnTo>
                  <a:cubicBezTo>
                    <a:pt x="24720" y="566"/>
                    <a:pt x="22876" y="917"/>
                    <a:pt x="21067" y="1370"/>
                  </a:cubicBezTo>
                  <a:cubicBezTo>
                    <a:pt x="18489" y="2025"/>
                    <a:pt x="15945" y="2828"/>
                    <a:pt x="13445" y="3722"/>
                  </a:cubicBezTo>
                  <a:cubicBezTo>
                    <a:pt x="8628" y="5451"/>
                    <a:pt x="3901" y="7690"/>
                    <a:pt x="0" y="11049"/>
                  </a:cubicBezTo>
                  <a:lnTo>
                    <a:pt x="0" y="11276"/>
                  </a:lnTo>
                  <a:cubicBezTo>
                    <a:pt x="3347" y="8369"/>
                    <a:pt x="7361" y="6277"/>
                    <a:pt x="11477" y="4649"/>
                  </a:cubicBezTo>
                  <a:cubicBezTo>
                    <a:pt x="13920" y="3687"/>
                    <a:pt x="16420" y="2873"/>
                    <a:pt x="18941" y="2139"/>
                  </a:cubicBezTo>
                  <a:cubicBezTo>
                    <a:pt x="21881" y="1290"/>
                    <a:pt x="26461" y="340"/>
                    <a:pt x="295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5"/>
            <p:cNvSpPr/>
            <p:nvPr/>
          </p:nvSpPr>
          <p:spPr>
            <a:xfrm>
              <a:off x="2765788" y="5062469"/>
              <a:ext cx="1547427" cy="445927"/>
            </a:xfrm>
            <a:custGeom>
              <a:rect b="b" l="l" r="r" t="t"/>
              <a:pathLst>
                <a:path extrusionOk="0" h="9995" w="34684">
                  <a:moveTo>
                    <a:pt x="31317" y="0"/>
                  </a:moveTo>
                  <a:cubicBezTo>
                    <a:pt x="28523" y="0"/>
                    <a:pt x="25719" y="318"/>
                    <a:pt x="22979" y="745"/>
                  </a:cubicBezTo>
                  <a:cubicBezTo>
                    <a:pt x="20684" y="1096"/>
                    <a:pt x="18422" y="1548"/>
                    <a:pt x="16183" y="2170"/>
                  </a:cubicBezTo>
                  <a:cubicBezTo>
                    <a:pt x="14012" y="2769"/>
                    <a:pt x="11874" y="3527"/>
                    <a:pt x="9793" y="4409"/>
                  </a:cubicBezTo>
                  <a:cubicBezTo>
                    <a:pt x="6333" y="5891"/>
                    <a:pt x="3031" y="7756"/>
                    <a:pt x="1" y="9995"/>
                  </a:cubicBezTo>
                  <a:lnTo>
                    <a:pt x="306" y="9995"/>
                  </a:lnTo>
                  <a:cubicBezTo>
                    <a:pt x="2873" y="8118"/>
                    <a:pt x="5632" y="6501"/>
                    <a:pt x="8516" y="5167"/>
                  </a:cubicBezTo>
                  <a:cubicBezTo>
                    <a:pt x="12666" y="3244"/>
                    <a:pt x="17076" y="1910"/>
                    <a:pt x="21577" y="1141"/>
                  </a:cubicBezTo>
                  <a:cubicBezTo>
                    <a:pt x="24760" y="605"/>
                    <a:pt x="28025" y="180"/>
                    <a:pt x="31278" y="180"/>
                  </a:cubicBezTo>
                  <a:cubicBezTo>
                    <a:pt x="32416" y="180"/>
                    <a:pt x="33552" y="232"/>
                    <a:pt x="34683" y="350"/>
                  </a:cubicBezTo>
                  <a:lnTo>
                    <a:pt x="34683" y="169"/>
                  </a:lnTo>
                  <a:cubicBezTo>
                    <a:pt x="33566" y="52"/>
                    <a:pt x="32442" y="0"/>
                    <a:pt x="313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5"/>
            <p:cNvSpPr/>
            <p:nvPr/>
          </p:nvSpPr>
          <p:spPr>
            <a:xfrm>
              <a:off x="3253703" y="5107798"/>
              <a:ext cx="1059517" cy="400598"/>
            </a:xfrm>
            <a:custGeom>
              <a:rect b="b" l="l" r="r" t="t"/>
              <a:pathLst>
                <a:path extrusionOk="0" h="8979" w="23748">
                  <a:moveTo>
                    <a:pt x="23747" y="0"/>
                  </a:moveTo>
                  <a:cubicBezTo>
                    <a:pt x="20931" y="170"/>
                    <a:pt x="18138" y="826"/>
                    <a:pt x="15424" y="1583"/>
                  </a:cubicBezTo>
                  <a:cubicBezTo>
                    <a:pt x="12178" y="2500"/>
                    <a:pt x="9024" y="3676"/>
                    <a:pt x="6027" y="5225"/>
                  </a:cubicBezTo>
                  <a:cubicBezTo>
                    <a:pt x="3924" y="6310"/>
                    <a:pt x="1900" y="7577"/>
                    <a:pt x="0" y="8979"/>
                  </a:cubicBezTo>
                  <a:lnTo>
                    <a:pt x="294" y="8979"/>
                  </a:lnTo>
                  <a:cubicBezTo>
                    <a:pt x="1865" y="7837"/>
                    <a:pt x="3494" y="6797"/>
                    <a:pt x="5202" y="5870"/>
                  </a:cubicBezTo>
                  <a:cubicBezTo>
                    <a:pt x="8130" y="4264"/>
                    <a:pt x="11240" y="2986"/>
                    <a:pt x="14440" y="2047"/>
                  </a:cubicBezTo>
                  <a:cubicBezTo>
                    <a:pt x="17471" y="1165"/>
                    <a:pt x="20581" y="362"/>
                    <a:pt x="23747" y="170"/>
                  </a:cubicBezTo>
                  <a:lnTo>
                    <a:pt x="237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5"/>
            <p:cNvSpPr/>
            <p:nvPr/>
          </p:nvSpPr>
          <p:spPr>
            <a:xfrm>
              <a:off x="3649710" y="5186500"/>
              <a:ext cx="663514" cy="321897"/>
            </a:xfrm>
            <a:custGeom>
              <a:rect b="b" l="l" r="r" t="t"/>
              <a:pathLst>
                <a:path extrusionOk="0" h="7215" w="14872">
                  <a:moveTo>
                    <a:pt x="14871" y="0"/>
                  </a:moveTo>
                  <a:cubicBezTo>
                    <a:pt x="13107" y="407"/>
                    <a:pt x="11377" y="939"/>
                    <a:pt x="9692" y="1595"/>
                  </a:cubicBezTo>
                  <a:cubicBezTo>
                    <a:pt x="6684" y="2771"/>
                    <a:pt x="3823" y="4332"/>
                    <a:pt x="1234" y="6254"/>
                  </a:cubicBezTo>
                  <a:cubicBezTo>
                    <a:pt x="815" y="6571"/>
                    <a:pt x="408" y="6887"/>
                    <a:pt x="1" y="7215"/>
                  </a:cubicBezTo>
                  <a:lnTo>
                    <a:pt x="284" y="7215"/>
                  </a:lnTo>
                  <a:cubicBezTo>
                    <a:pt x="1832" y="5971"/>
                    <a:pt x="3495" y="4852"/>
                    <a:pt x="5237" y="3890"/>
                  </a:cubicBezTo>
                  <a:cubicBezTo>
                    <a:pt x="8064" y="2307"/>
                    <a:pt x="11117" y="1120"/>
                    <a:pt x="14261" y="329"/>
                  </a:cubicBezTo>
                  <a:cubicBezTo>
                    <a:pt x="14464" y="272"/>
                    <a:pt x="14668" y="226"/>
                    <a:pt x="14871" y="181"/>
                  </a:cubicBezTo>
                  <a:lnTo>
                    <a:pt x="148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MAIN_POINT_1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6"/>
          <p:cNvSpPr/>
          <p:nvPr/>
        </p:nvSpPr>
        <p:spPr>
          <a:xfrm>
            <a:off x="7789939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6"/>
          <p:cNvSpPr/>
          <p:nvPr/>
        </p:nvSpPr>
        <p:spPr>
          <a:xfrm>
            <a:off x="2244445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6"/>
          <p:cNvSpPr/>
          <p:nvPr/>
        </p:nvSpPr>
        <p:spPr>
          <a:xfrm>
            <a:off x="26525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6"/>
          <p:cNvSpPr/>
          <p:nvPr/>
        </p:nvSpPr>
        <p:spPr>
          <a:xfrm>
            <a:off x="98657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6"/>
          <p:cNvSpPr/>
          <p:nvPr/>
        </p:nvSpPr>
        <p:spPr>
          <a:xfrm>
            <a:off x="7621628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6"/>
          <p:cNvSpPr/>
          <p:nvPr/>
        </p:nvSpPr>
        <p:spPr>
          <a:xfrm>
            <a:off x="2653796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16"/>
          <p:cNvSpPr/>
          <p:nvPr/>
        </p:nvSpPr>
        <p:spPr>
          <a:xfrm>
            <a:off x="2954930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6"/>
          <p:cNvSpPr/>
          <p:nvPr/>
        </p:nvSpPr>
        <p:spPr>
          <a:xfrm flipH="1">
            <a:off x="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6"/>
          <p:cNvSpPr/>
          <p:nvPr/>
        </p:nvSpPr>
        <p:spPr>
          <a:xfrm flipH="1">
            <a:off x="762163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6"/>
          <p:cNvSpPr/>
          <p:nvPr/>
        </p:nvSpPr>
        <p:spPr>
          <a:xfrm>
            <a:off x="-26200" y="4184050"/>
            <a:ext cx="9201600" cy="95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16"/>
          <p:cNvSpPr txBox="1"/>
          <p:nvPr>
            <p:ph type="title"/>
          </p:nvPr>
        </p:nvSpPr>
        <p:spPr>
          <a:xfrm>
            <a:off x="3954000" y="1512275"/>
            <a:ext cx="4470000" cy="98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8" name="Google Shape;298;p16"/>
          <p:cNvSpPr txBox="1"/>
          <p:nvPr>
            <p:ph idx="1" type="subTitle"/>
          </p:nvPr>
        </p:nvSpPr>
        <p:spPr>
          <a:xfrm>
            <a:off x="3960200" y="2498975"/>
            <a:ext cx="3932400" cy="8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MAIN_POINT_1_1"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7"/>
          <p:cNvSpPr/>
          <p:nvPr/>
        </p:nvSpPr>
        <p:spPr>
          <a:xfrm flipH="1">
            <a:off x="239402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17"/>
          <p:cNvSpPr/>
          <p:nvPr/>
        </p:nvSpPr>
        <p:spPr>
          <a:xfrm flipH="1">
            <a:off x="4029846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7"/>
          <p:cNvSpPr/>
          <p:nvPr/>
        </p:nvSpPr>
        <p:spPr>
          <a:xfrm flipH="1">
            <a:off x="7538681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7"/>
          <p:cNvSpPr/>
          <p:nvPr/>
        </p:nvSpPr>
        <p:spPr>
          <a:xfrm flipH="1">
            <a:off x="7610789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7"/>
          <p:cNvSpPr/>
          <p:nvPr/>
        </p:nvSpPr>
        <p:spPr>
          <a:xfrm flipH="1">
            <a:off x="256193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7"/>
          <p:cNvSpPr/>
          <p:nvPr/>
        </p:nvSpPr>
        <p:spPr>
          <a:xfrm flipH="1">
            <a:off x="4646413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7"/>
          <p:cNvSpPr/>
          <p:nvPr/>
        </p:nvSpPr>
        <p:spPr>
          <a:xfrm flipH="1">
            <a:off x="3815203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7"/>
          <p:cNvSpPr/>
          <p:nvPr/>
        </p:nvSpPr>
        <p:spPr>
          <a:xfrm>
            <a:off x="859216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7"/>
          <p:cNvSpPr/>
          <p:nvPr/>
        </p:nvSpPr>
        <p:spPr>
          <a:xfrm>
            <a:off x="97054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7"/>
          <p:cNvSpPr/>
          <p:nvPr/>
        </p:nvSpPr>
        <p:spPr>
          <a:xfrm flipH="1">
            <a:off x="-26200" y="418405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7"/>
          <p:cNvSpPr txBox="1"/>
          <p:nvPr>
            <p:ph type="title"/>
          </p:nvPr>
        </p:nvSpPr>
        <p:spPr>
          <a:xfrm>
            <a:off x="720000" y="1451125"/>
            <a:ext cx="32169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1" name="Google Shape;311;p17"/>
          <p:cNvSpPr txBox="1"/>
          <p:nvPr>
            <p:ph idx="1" type="subTitle"/>
          </p:nvPr>
        </p:nvSpPr>
        <p:spPr>
          <a:xfrm>
            <a:off x="726200" y="2111625"/>
            <a:ext cx="3216900" cy="13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MAIN_POINT_1_2"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/>
          <p:nvPr/>
        </p:nvSpPr>
        <p:spPr>
          <a:xfrm>
            <a:off x="7789939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8"/>
          <p:cNvSpPr/>
          <p:nvPr/>
        </p:nvSpPr>
        <p:spPr>
          <a:xfrm>
            <a:off x="4066482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8"/>
          <p:cNvSpPr/>
          <p:nvPr/>
        </p:nvSpPr>
        <p:spPr>
          <a:xfrm>
            <a:off x="26525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18"/>
          <p:cNvSpPr/>
          <p:nvPr/>
        </p:nvSpPr>
        <p:spPr>
          <a:xfrm>
            <a:off x="98657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8"/>
          <p:cNvSpPr/>
          <p:nvPr/>
        </p:nvSpPr>
        <p:spPr>
          <a:xfrm>
            <a:off x="7621628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18"/>
          <p:cNvSpPr/>
          <p:nvPr/>
        </p:nvSpPr>
        <p:spPr>
          <a:xfrm>
            <a:off x="2653796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8"/>
          <p:cNvSpPr/>
          <p:nvPr/>
        </p:nvSpPr>
        <p:spPr>
          <a:xfrm>
            <a:off x="4776968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8"/>
          <p:cNvSpPr/>
          <p:nvPr/>
        </p:nvSpPr>
        <p:spPr>
          <a:xfrm flipH="1">
            <a:off x="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8"/>
          <p:cNvSpPr/>
          <p:nvPr/>
        </p:nvSpPr>
        <p:spPr>
          <a:xfrm flipH="1">
            <a:off x="762163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8"/>
          <p:cNvSpPr/>
          <p:nvPr/>
        </p:nvSpPr>
        <p:spPr>
          <a:xfrm>
            <a:off x="-26200" y="4184050"/>
            <a:ext cx="9201600" cy="95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8"/>
          <p:cNvSpPr txBox="1"/>
          <p:nvPr>
            <p:ph type="title"/>
          </p:nvPr>
        </p:nvSpPr>
        <p:spPr>
          <a:xfrm>
            <a:off x="4808725" y="1451125"/>
            <a:ext cx="31356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4" name="Google Shape;324;p18"/>
          <p:cNvSpPr txBox="1"/>
          <p:nvPr>
            <p:ph idx="1" type="subTitle"/>
          </p:nvPr>
        </p:nvSpPr>
        <p:spPr>
          <a:xfrm>
            <a:off x="4814925" y="2111625"/>
            <a:ext cx="3135600" cy="11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TITLE_ONLY_1_2_2"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9"/>
          <p:cNvSpPr/>
          <p:nvPr/>
        </p:nvSpPr>
        <p:spPr>
          <a:xfrm>
            <a:off x="8057138" y="3953043"/>
            <a:ext cx="1029882" cy="87284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9"/>
          <p:cNvSpPr/>
          <p:nvPr/>
        </p:nvSpPr>
        <p:spPr>
          <a:xfrm>
            <a:off x="129035" y="3858263"/>
            <a:ext cx="968275" cy="1062405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1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9" name="Google Shape;329;p19"/>
          <p:cNvSpPr/>
          <p:nvPr/>
        </p:nvSpPr>
        <p:spPr>
          <a:xfrm flipH="1">
            <a:off x="-689468" y="23017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9"/>
          <p:cNvSpPr/>
          <p:nvPr/>
        </p:nvSpPr>
        <p:spPr>
          <a:xfrm>
            <a:off x="6189853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19"/>
          <p:cNvSpPr/>
          <p:nvPr/>
        </p:nvSpPr>
        <p:spPr>
          <a:xfrm>
            <a:off x="7238046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19"/>
          <p:cNvSpPr/>
          <p:nvPr/>
        </p:nvSpPr>
        <p:spPr>
          <a:xfrm>
            <a:off x="-26200" y="4725350"/>
            <a:ext cx="92016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9"/>
          <p:cNvSpPr txBox="1"/>
          <p:nvPr>
            <p:ph idx="1" type="subTitle"/>
          </p:nvPr>
        </p:nvSpPr>
        <p:spPr>
          <a:xfrm>
            <a:off x="744825" y="1456750"/>
            <a:ext cx="4324200" cy="13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_2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0"/>
          <p:cNvSpPr/>
          <p:nvPr/>
        </p:nvSpPr>
        <p:spPr>
          <a:xfrm>
            <a:off x="8057138" y="3953043"/>
            <a:ext cx="1029882" cy="87284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0"/>
          <p:cNvSpPr/>
          <p:nvPr/>
        </p:nvSpPr>
        <p:spPr>
          <a:xfrm>
            <a:off x="129035" y="3858263"/>
            <a:ext cx="968275" cy="1062405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8" name="Google Shape;338;p20"/>
          <p:cNvSpPr/>
          <p:nvPr/>
        </p:nvSpPr>
        <p:spPr>
          <a:xfrm flipH="1">
            <a:off x="-689468" y="23017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0"/>
          <p:cNvSpPr/>
          <p:nvPr/>
        </p:nvSpPr>
        <p:spPr>
          <a:xfrm>
            <a:off x="6189853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0"/>
          <p:cNvSpPr/>
          <p:nvPr/>
        </p:nvSpPr>
        <p:spPr>
          <a:xfrm>
            <a:off x="7238046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0"/>
          <p:cNvSpPr/>
          <p:nvPr/>
        </p:nvSpPr>
        <p:spPr>
          <a:xfrm>
            <a:off x="-26200" y="4725350"/>
            <a:ext cx="92016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"/>
          <p:cNvSpPr txBox="1"/>
          <p:nvPr>
            <p:ph type="title"/>
          </p:nvPr>
        </p:nvSpPr>
        <p:spPr>
          <a:xfrm>
            <a:off x="5667000" y="2394300"/>
            <a:ext cx="2757000" cy="61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8" name="Google Shape;138;p3"/>
          <p:cNvSpPr txBox="1"/>
          <p:nvPr>
            <p:ph idx="1" type="subTitle"/>
          </p:nvPr>
        </p:nvSpPr>
        <p:spPr>
          <a:xfrm>
            <a:off x="5933325" y="3165000"/>
            <a:ext cx="2490600" cy="5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39" name="Google Shape;139;p3"/>
          <p:cNvSpPr txBox="1"/>
          <p:nvPr>
            <p:ph hasCustomPrompt="1" idx="2" type="title"/>
          </p:nvPr>
        </p:nvSpPr>
        <p:spPr>
          <a:xfrm>
            <a:off x="6339725" y="890400"/>
            <a:ext cx="2084400" cy="150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0" name="Google Shape;140;p3"/>
          <p:cNvSpPr/>
          <p:nvPr/>
        </p:nvSpPr>
        <p:spPr>
          <a:xfrm flipH="1">
            <a:off x="7625119" y="39047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3"/>
          <p:cNvSpPr/>
          <p:nvPr/>
        </p:nvSpPr>
        <p:spPr>
          <a:xfrm flipH="1">
            <a:off x="174318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"/>
          <p:cNvSpPr/>
          <p:nvPr/>
        </p:nvSpPr>
        <p:spPr>
          <a:xfrm flipH="1">
            <a:off x="5681432" y="3665755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3"/>
          <p:cNvSpPr/>
          <p:nvPr/>
        </p:nvSpPr>
        <p:spPr>
          <a:xfrm flipH="1">
            <a:off x="249944" y="2752571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"/>
          <p:cNvSpPr/>
          <p:nvPr/>
        </p:nvSpPr>
        <p:spPr>
          <a:xfrm flipH="1">
            <a:off x="8118288" y="40986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3"/>
          <p:cNvSpPr/>
          <p:nvPr/>
        </p:nvSpPr>
        <p:spPr>
          <a:xfrm flipH="1">
            <a:off x="3114061" y="3330296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"/>
          <p:cNvSpPr/>
          <p:nvPr/>
        </p:nvSpPr>
        <p:spPr>
          <a:xfrm flipH="1">
            <a:off x="1883657" y="2949296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7" name="Google Shape;147;p3"/>
          <p:cNvGrpSpPr/>
          <p:nvPr/>
        </p:nvGrpSpPr>
        <p:grpSpPr>
          <a:xfrm flipH="1">
            <a:off x="-27155" y="3558914"/>
            <a:ext cx="7928361" cy="1672319"/>
            <a:chOff x="1691672" y="4955436"/>
            <a:chExt cx="2621552" cy="552961"/>
          </a:xfrm>
        </p:grpSpPr>
        <p:sp>
          <p:nvSpPr>
            <p:cNvPr id="148" name="Google Shape;148;p3"/>
            <p:cNvSpPr/>
            <p:nvPr/>
          </p:nvSpPr>
          <p:spPr>
            <a:xfrm>
              <a:off x="1691672" y="4955436"/>
              <a:ext cx="2621533" cy="552958"/>
            </a:xfrm>
            <a:custGeom>
              <a:rect b="b" l="l" r="r" t="t"/>
              <a:pathLst>
                <a:path extrusionOk="0" h="12394" w="58759">
                  <a:moveTo>
                    <a:pt x="50305" y="0"/>
                  </a:moveTo>
                  <a:cubicBezTo>
                    <a:pt x="39301" y="0"/>
                    <a:pt x="19201" y="1727"/>
                    <a:pt x="1" y="12394"/>
                  </a:cubicBezTo>
                  <a:lnTo>
                    <a:pt x="58758" y="12394"/>
                  </a:lnTo>
                  <a:lnTo>
                    <a:pt x="58758" y="396"/>
                  </a:lnTo>
                  <a:cubicBezTo>
                    <a:pt x="58758" y="396"/>
                    <a:pt x="55575" y="0"/>
                    <a:pt x="50305" y="0"/>
                  </a:cubicBezTo>
                  <a:close/>
                </a:path>
              </a:pathLst>
            </a:custGeom>
            <a:solidFill>
              <a:srgbClr val="CD68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3591174" y="4965029"/>
              <a:ext cx="722049" cy="543366"/>
            </a:xfrm>
            <a:custGeom>
              <a:rect b="b" l="l" r="r" t="t"/>
              <a:pathLst>
                <a:path extrusionOk="0" h="12179" w="16184">
                  <a:moveTo>
                    <a:pt x="13424" y="0"/>
                  </a:moveTo>
                  <a:cubicBezTo>
                    <a:pt x="11705" y="3132"/>
                    <a:pt x="9341" y="5824"/>
                    <a:pt x="6401" y="8165"/>
                  </a:cubicBezTo>
                  <a:cubicBezTo>
                    <a:pt x="4388" y="9759"/>
                    <a:pt x="2240" y="11071"/>
                    <a:pt x="1" y="12179"/>
                  </a:cubicBezTo>
                  <a:lnTo>
                    <a:pt x="16183" y="12179"/>
                  </a:lnTo>
                  <a:lnTo>
                    <a:pt x="16183" y="181"/>
                  </a:lnTo>
                  <a:cubicBezTo>
                    <a:pt x="15279" y="114"/>
                    <a:pt x="14351" y="57"/>
                    <a:pt x="13424" y="0"/>
                  </a:cubicBezTo>
                  <a:close/>
                </a:path>
              </a:pathLst>
            </a:custGeom>
            <a:solidFill>
              <a:srgbClr val="A42C3D">
                <a:alpha val="468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2349571" y="4985552"/>
              <a:ext cx="1963640" cy="513296"/>
            </a:xfrm>
            <a:custGeom>
              <a:rect b="b" l="l" r="r" t="t"/>
              <a:pathLst>
                <a:path extrusionOk="0" h="11505" w="44013">
                  <a:moveTo>
                    <a:pt x="35221" y="1"/>
                  </a:moveTo>
                  <a:cubicBezTo>
                    <a:pt x="33560" y="1"/>
                    <a:pt x="31899" y="54"/>
                    <a:pt x="30239" y="174"/>
                  </a:cubicBezTo>
                  <a:cubicBezTo>
                    <a:pt x="27151" y="388"/>
                    <a:pt x="24065" y="840"/>
                    <a:pt x="21057" y="1599"/>
                  </a:cubicBezTo>
                  <a:cubicBezTo>
                    <a:pt x="18489" y="2254"/>
                    <a:pt x="15934" y="3057"/>
                    <a:pt x="13435" y="3951"/>
                  </a:cubicBezTo>
                  <a:cubicBezTo>
                    <a:pt x="8628" y="5680"/>
                    <a:pt x="3902" y="7919"/>
                    <a:pt x="1" y="11278"/>
                  </a:cubicBezTo>
                  <a:lnTo>
                    <a:pt x="1" y="11505"/>
                  </a:lnTo>
                  <a:cubicBezTo>
                    <a:pt x="3336" y="8598"/>
                    <a:pt x="7362" y="6506"/>
                    <a:pt x="11467" y="4878"/>
                  </a:cubicBezTo>
                  <a:cubicBezTo>
                    <a:pt x="13910" y="3916"/>
                    <a:pt x="16420" y="3102"/>
                    <a:pt x="18942" y="2368"/>
                  </a:cubicBezTo>
                  <a:cubicBezTo>
                    <a:pt x="21882" y="1519"/>
                    <a:pt x="24856" y="897"/>
                    <a:pt x="27909" y="558"/>
                  </a:cubicBezTo>
                  <a:cubicBezTo>
                    <a:pt x="30302" y="288"/>
                    <a:pt x="32714" y="179"/>
                    <a:pt x="35127" y="179"/>
                  </a:cubicBezTo>
                  <a:cubicBezTo>
                    <a:pt x="35850" y="179"/>
                    <a:pt x="36573" y="189"/>
                    <a:pt x="37295" y="207"/>
                  </a:cubicBezTo>
                  <a:cubicBezTo>
                    <a:pt x="38833" y="242"/>
                    <a:pt x="40371" y="332"/>
                    <a:pt x="41909" y="423"/>
                  </a:cubicBezTo>
                  <a:cubicBezTo>
                    <a:pt x="42610" y="456"/>
                    <a:pt x="43311" y="501"/>
                    <a:pt x="44012" y="581"/>
                  </a:cubicBezTo>
                  <a:lnTo>
                    <a:pt x="44012" y="411"/>
                  </a:lnTo>
                  <a:cubicBezTo>
                    <a:pt x="43990" y="400"/>
                    <a:pt x="43967" y="400"/>
                    <a:pt x="43944" y="400"/>
                  </a:cubicBezTo>
                  <a:cubicBezTo>
                    <a:pt x="42520" y="230"/>
                    <a:pt x="41072" y="185"/>
                    <a:pt x="39635" y="117"/>
                  </a:cubicBezTo>
                  <a:cubicBezTo>
                    <a:pt x="38164" y="42"/>
                    <a:pt x="36693" y="1"/>
                    <a:pt x="352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1988364" y="4995769"/>
              <a:ext cx="1316276" cy="503079"/>
            </a:xfrm>
            <a:custGeom>
              <a:rect b="b" l="l" r="r" t="t"/>
              <a:pathLst>
                <a:path extrusionOk="0" h="11276" w="29503">
                  <a:moveTo>
                    <a:pt x="29503" y="1"/>
                  </a:moveTo>
                  <a:lnTo>
                    <a:pt x="26585" y="317"/>
                  </a:lnTo>
                  <a:cubicBezTo>
                    <a:pt x="24720" y="566"/>
                    <a:pt x="22876" y="917"/>
                    <a:pt x="21067" y="1370"/>
                  </a:cubicBezTo>
                  <a:cubicBezTo>
                    <a:pt x="18489" y="2025"/>
                    <a:pt x="15945" y="2828"/>
                    <a:pt x="13445" y="3722"/>
                  </a:cubicBezTo>
                  <a:cubicBezTo>
                    <a:pt x="8628" y="5451"/>
                    <a:pt x="3901" y="7690"/>
                    <a:pt x="0" y="11049"/>
                  </a:cubicBezTo>
                  <a:lnTo>
                    <a:pt x="0" y="11276"/>
                  </a:lnTo>
                  <a:cubicBezTo>
                    <a:pt x="3347" y="8369"/>
                    <a:pt x="7361" y="6277"/>
                    <a:pt x="11477" y="4649"/>
                  </a:cubicBezTo>
                  <a:cubicBezTo>
                    <a:pt x="13920" y="3687"/>
                    <a:pt x="16420" y="2873"/>
                    <a:pt x="18941" y="2139"/>
                  </a:cubicBezTo>
                  <a:cubicBezTo>
                    <a:pt x="21881" y="1290"/>
                    <a:pt x="26461" y="340"/>
                    <a:pt x="295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2765788" y="5062469"/>
              <a:ext cx="1547427" cy="445927"/>
            </a:xfrm>
            <a:custGeom>
              <a:rect b="b" l="l" r="r" t="t"/>
              <a:pathLst>
                <a:path extrusionOk="0" h="9995" w="34684">
                  <a:moveTo>
                    <a:pt x="31317" y="0"/>
                  </a:moveTo>
                  <a:cubicBezTo>
                    <a:pt x="28523" y="0"/>
                    <a:pt x="25719" y="318"/>
                    <a:pt x="22979" y="745"/>
                  </a:cubicBezTo>
                  <a:cubicBezTo>
                    <a:pt x="20684" y="1096"/>
                    <a:pt x="18422" y="1548"/>
                    <a:pt x="16183" y="2170"/>
                  </a:cubicBezTo>
                  <a:cubicBezTo>
                    <a:pt x="14012" y="2769"/>
                    <a:pt x="11874" y="3527"/>
                    <a:pt x="9793" y="4409"/>
                  </a:cubicBezTo>
                  <a:cubicBezTo>
                    <a:pt x="6333" y="5891"/>
                    <a:pt x="3031" y="7756"/>
                    <a:pt x="1" y="9995"/>
                  </a:cubicBezTo>
                  <a:lnTo>
                    <a:pt x="306" y="9995"/>
                  </a:lnTo>
                  <a:cubicBezTo>
                    <a:pt x="2873" y="8118"/>
                    <a:pt x="5632" y="6501"/>
                    <a:pt x="8516" y="5167"/>
                  </a:cubicBezTo>
                  <a:cubicBezTo>
                    <a:pt x="12666" y="3244"/>
                    <a:pt x="17076" y="1910"/>
                    <a:pt x="21577" y="1141"/>
                  </a:cubicBezTo>
                  <a:cubicBezTo>
                    <a:pt x="24760" y="605"/>
                    <a:pt x="28025" y="180"/>
                    <a:pt x="31278" y="180"/>
                  </a:cubicBezTo>
                  <a:cubicBezTo>
                    <a:pt x="32416" y="180"/>
                    <a:pt x="33552" y="232"/>
                    <a:pt x="34683" y="350"/>
                  </a:cubicBezTo>
                  <a:lnTo>
                    <a:pt x="34683" y="169"/>
                  </a:lnTo>
                  <a:cubicBezTo>
                    <a:pt x="33566" y="52"/>
                    <a:pt x="32442" y="0"/>
                    <a:pt x="313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253703" y="5107798"/>
              <a:ext cx="1059517" cy="400598"/>
            </a:xfrm>
            <a:custGeom>
              <a:rect b="b" l="l" r="r" t="t"/>
              <a:pathLst>
                <a:path extrusionOk="0" h="8979" w="23748">
                  <a:moveTo>
                    <a:pt x="23747" y="0"/>
                  </a:moveTo>
                  <a:cubicBezTo>
                    <a:pt x="20931" y="170"/>
                    <a:pt x="18138" y="826"/>
                    <a:pt x="15424" y="1583"/>
                  </a:cubicBezTo>
                  <a:cubicBezTo>
                    <a:pt x="12178" y="2500"/>
                    <a:pt x="9024" y="3676"/>
                    <a:pt x="6027" y="5225"/>
                  </a:cubicBezTo>
                  <a:cubicBezTo>
                    <a:pt x="3924" y="6310"/>
                    <a:pt x="1900" y="7577"/>
                    <a:pt x="0" y="8979"/>
                  </a:cubicBezTo>
                  <a:lnTo>
                    <a:pt x="294" y="8979"/>
                  </a:lnTo>
                  <a:cubicBezTo>
                    <a:pt x="1865" y="7837"/>
                    <a:pt x="3494" y="6797"/>
                    <a:pt x="5202" y="5870"/>
                  </a:cubicBezTo>
                  <a:cubicBezTo>
                    <a:pt x="8130" y="4264"/>
                    <a:pt x="11240" y="2986"/>
                    <a:pt x="14440" y="2047"/>
                  </a:cubicBezTo>
                  <a:cubicBezTo>
                    <a:pt x="17471" y="1165"/>
                    <a:pt x="20581" y="362"/>
                    <a:pt x="23747" y="170"/>
                  </a:cubicBezTo>
                  <a:lnTo>
                    <a:pt x="237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3649710" y="5186500"/>
              <a:ext cx="663514" cy="321897"/>
            </a:xfrm>
            <a:custGeom>
              <a:rect b="b" l="l" r="r" t="t"/>
              <a:pathLst>
                <a:path extrusionOk="0" h="7215" w="14872">
                  <a:moveTo>
                    <a:pt x="14871" y="0"/>
                  </a:moveTo>
                  <a:cubicBezTo>
                    <a:pt x="13107" y="407"/>
                    <a:pt x="11377" y="939"/>
                    <a:pt x="9692" y="1595"/>
                  </a:cubicBezTo>
                  <a:cubicBezTo>
                    <a:pt x="6684" y="2771"/>
                    <a:pt x="3823" y="4332"/>
                    <a:pt x="1234" y="6254"/>
                  </a:cubicBezTo>
                  <a:cubicBezTo>
                    <a:pt x="815" y="6571"/>
                    <a:pt x="408" y="6887"/>
                    <a:pt x="1" y="7215"/>
                  </a:cubicBezTo>
                  <a:lnTo>
                    <a:pt x="284" y="7215"/>
                  </a:lnTo>
                  <a:cubicBezTo>
                    <a:pt x="1832" y="5971"/>
                    <a:pt x="3495" y="4852"/>
                    <a:pt x="5237" y="3890"/>
                  </a:cubicBezTo>
                  <a:cubicBezTo>
                    <a:pt x="8064" y="2307"/>
                    <a:pt x="11117" y="1120"/>
                    <a:pt x="14261" y="329"/>
                  </a:cubicBezTo>
                  <a:cubicBezTo>
                    <a:pt x="14464" y="272"/>
                    <a:pt x="14668" y="226"/>
                    <a:pt x="14871" y="181"/>
                  </a:cubicBezTo>
                  <a:lnTo>
                    <a:pt x="148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2_1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1"/>
          <p:cNvSpPr/>
          <p:nvPr/>
        </p:nvSpPr>
        <p:spPr>
          <a:xfrm flipH="1">
            <a:off x="129035" y="3953043"/>
            <a:ext cx="1029882" cy="87284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 flipH="1">
            <a:off x="8118745" y="3858263"/>
            <a:ext cx="968275" cy="1062405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46" name="Google Shape;346;p21"/>
          <p:cNvSpPr/>
          <p:nvPr/>
        </p:nvSpPr>
        <p:spPr>
          <a:xfrm flipH="1">
            <a:off x="-75893" y="-240978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 flipH="1">
            <a:off x="7815658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 flipH="1">
            <a:off x="6189853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-26200" y="4725350"/>
            <a:ext cx="9201600" cy="418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8197823" y="964950"/>
            <a:ext cx="1061245" cy="548759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ONE_COLUMN_TEXT_1"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2"/>
          <p:cNvSpPr/>
          <p:nvPr/>
        </p:nvSpPr>
        <p:spPr>
          <a:xfrm>
            <a:off x="6129054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2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4" name="Google Shape;354;p22"/>
          <p:cNvSpPr/>
          <p:nvPr/>
        </p:nvSpPr>
        <p:spPr>
          <a:xfrm flipH="1">
            <a:off x="-112096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2"/>
          <p:cNvSpPr/>
          <p:nvPr/>
        </p:nvSpPr>
        <p:spPr>
          <a:xfrm flipH="1">
            <a:off x="659733" y="36104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22"/>
          <p:cNvSpPr/>
          <p:nvPr/>
        </p:nvSpPr>
        <p:spPr>
          <a:xfrm flipH="1">
            <a:off x="7034228" y="38823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22"/>
          <p:cNvSpPr/>
          <p:nvPr/>
        </p:nvSpPr>
        <p:spPr>
          <a:xfrm flipH="1">
            <a:off x="-26200" y="4477400"/>
            <a:ext cx="9201600" cy="95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22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22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2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22"/>
          <p:cNvSpPr txBox="1"/>
          <p:nvPr>
            <p:ph idx="1" type="subTitle"/>
          </p:nvPr>
        </p:nvSpPr>
        <p:spPr>
          <a:xfrm>
            <a:off x="2999350" y="1237235"/>
            <a:ext cx="4035300" cy="280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62" name="Google Shape;362;p22"/>
          <p:cNvSpPr txBox="1"/>
          <p:nvPr>
            <p:ph idx="2" type="subTitle"/>
          </p:nvPr>
        </p:nvSpPr>
        <p:spPr>
          <a:xfrm>
            <a:off x="2999350" y="1603331"/>
            <a:ext cx="4035300" cy="4920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63" name="Google Shape;363;p22"/>
          <p:cNvSpPr txBox="1"/>
          <p:nvPr>
            <p:ph idx="3" type="subTitle"/>
          </p:nvPr>
        </p:nvSpPr>
        <p:spPr>
          <a:xfrm>
            <a:off x="2999350" y="2348560"/>
            <a:ext cx="4035300" cy="280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64" name="Google Shape;364;p22"/>
          <p:cNvSpPr txBox="1"/>
          <p:nvPr>
            <p:ph idx="4" type="subTitle"/>
          </p:nvPr>
        </p:nvSpPr>
        <p:spPr>
          <a:xfrm>
            <a:off x="2999350" y="2714656"/>
            <a:ext cx="4035300" cy="4920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65" name="Google Shape;365;p22"/>
          <p:cNvSpPr txBox="1"/>
          <p:nvPr>
            <p:ph idx="5" type="subTitle"/>
          </p:nvPr>
        </p:nvSpPr>
        <p:spPr>
          <a:xfrm>
            <a:off x="2999350" y="3459885"/>
            <a:ext cx="4035300" cy="2802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66" name="Google Shape;366;p22"/>
          <p:cNvSpPr txBox="1"/>
          <p:nvPr>
            <p:ph idx="6" type="subTitle"/>
          </p:nvPr>
        </p:nvSpPr>
        <p:spPr>
          <a:xfrm>
            <a:off x="2999350" y="3825981"/>
            <a:ext cx="4035300" cy="4920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ONE_COLUMN_TEXT_1_3"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3"/>
          <p:cNvSpPr/>
          <p:nvPr/>
        </p:nvSpPr>
        <p:spPr>
          <a:xfrm>
            <a:off x="6129054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0" name="Google Shape;370;p23"/>
          <p:cNvSpPr/>
          <p:nvPr/>
        </p:nvSpPr>
        <p:spPr>
          <a:xfrm flipH="1">
            <a:off x="-112096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3"/>
          <p:cNvSpPr/>
          <p:nvPr/>
        </p:nvSpPr>
        <p:spPr>
          <a:xfrm flipH="1">
            <a:off x="659733" y="36104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3"/>
          <p:cNvSpPr/>
          <p:nvPr/>
        </p:nvSpPr>
        <p:spPr>
          <a:xfrm flipH="1">
            <a:off x="7034228" y="38823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3"/>
          <p:cNvSpPr/>
          <p:nvPr/>
        </p:nvSpPr>
        <p:spPr>
          <a:xfrm flipH="1">
            <a:off x="-26200" y="447740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3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3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3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3"/>
          <p:cNvSpPr txBox="1"/>
          <p:nvPr>
            <p:ph idx="1" type="subTitle"/>
          </p:nvPr>
        </p:nvSpPr>
        <p:spPr>
          <a:xfrm>
            <a:off x="720000" y="2500247"/>
            <a:ext cx="2508900" cy="319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78" name="Google Shape;378;p23"/>
          <p:cNvSpPr txBox="1"/>
          <p:nvPr>
            <p:ph idx="2" type="subTitle"/>
          </p:nvPr>
        </p:nvSpPr>
        <p:spPr>
          <a:xfrm>
            <a:off x="720000" y="3052862"/>
            <a:ext cx="2508900" cy="510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79" name="Google Shape;379;p23"/>
          <p:cNvSpPr txBox="1"/>
          <p:nvPr>
            <p:ph idx="3" type="subTitle"/>
          </p:nvPr>
        </p:nvSpPr>
        <p:spPr>
          <a:xfrm>
            <a:off x="3317550" y="2500247"/>
            <a:ext cx="2508900" cy="319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80" name="Google Shape;380;p23"/>
          <p:cNvSpPr txBox="1"/>
          <p:nvPr>
            <p:ph idx="4" type="subTitle"/>
          </p:nvPr>
        </p:nvSpPr>
        <p:spPr>
          <a:xfrm>
            <a:off x="3317550" y="3052862"/>
            <a:ext cx="2508900" cy="510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81" name="Google Shape;381;p23"/>
          <p:cNvSpPr txBox="1"/>
          <p:nvPr>
            <p:ph idx="5" type="subTitle"/>
          </p:nvPr>
        </p:nvSpPr>
        <p:spPr>
          <a:xfrm>
            <a:off x="5915100" y="2500247"/>
            <a:ext cx="2508900" cy="319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82" name="Google Shape;382;p23"/>
          <p:cNvSpPr txBox="1"/>
          <p:nvPr>
            <p:ph idx="6" type="subTitle"/>
          </p:nvPr>
        </p:nvSpPr>
        <p:spPr>
          <a:xfrm>
            <a:off x="5915100" y="3052862"/>
            <a:ext cx="2508900" cy="510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TITLE_ONLY_1_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85" name="Google Shape;385;p24"/>
          <p:cNvSpPr txBox="1"/>
          <p:nvPr>
            <p:ph idx="1" type="subTitle"/>
          </p:nvPr>
        </p:nvSpPr>
        <p:spPr>
          <a:xfrm>
            <a:off x="715200" y="1478775"/>
            <a:ext cx="2705700" cy="322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86" name="Google Shape;386;p24"/>
          <p:cNvSpPr txBox="1"/>
          <p:nvPr>
            <p:ph idx="2" type="subTitle"/>
          </p:nvPr>
        </p:nvSpPr>
        <p:spPr>
          <a:xfrm>
            <a:off x="715200" y="1852625"/>
            <a:ext cx="2705700" cy="5274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87" name="Google Shape;387;p24"/>
          <p:cNvSpPr txBox="1"/>
          <p:nvPr>
            <p:ph idx="3" type="subTitle"/>
          </p:nvPr>
        </p:nvSpPr>
        <p:spPr>
          <a:xfrm>
            <a:off x="5533199" y="1478775"/>
            <a:ext cx="2890800" cy="322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88" name="Google Shape;388;p24"/>
          <p:cNvSpPr txBox="1"/>
          <p:nvPr>
            <p:ph idx="4" type="subTitle"/>
          </p:nvPr>
        </p:nvSpPr>
        <p:spPr>
          <a:xfrm>
            <a:off x="5533199" y="1852625"/>
            <a:ext cx="2890800" cy="5274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89" name="Google Shape;389;p24"/>
          <p:cNvSpPr txBox="1"/>
          <p:nvPr>
            <p:ph idx="5" type="subTitle"/>
          </p:nvPr>
        </p:nvSpPr>
        <p:spPr>
          <a:xfrm>
            <a:off x="715200" y="3013150"/>
            <a:ext cx="2705700" cy="322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90" name="Google Shape;390;p24"/>
          <p:cNvSpPr txBox="1"/>
          <p:nvPr>
            <p:ph idx="6" type="subTitle"/>
          </p:nvPr>
        </p:nvSpPr>
        <p:spPr>
          <a:xfrm>
            <a:off x="715200" y="3387000"/>
            <a:ext cx="2705700" cy="5274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91" name="Google Shape;391;p24"/>
          <p:cNvSpPr txBox="1"/>
          <p:nvPr>
            <p:ph idx="7" type="subTitle"/>
          </p:nvPr>
        </p:nvSpPr>
        <p:spPr>
          <a:xfrm>
            <a:off x="5533199" y="3013150"/>
            <a:ext cx="2890800" cy="3225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392" name="Google Shape;392;p24"/>
          <p:cNvSpPr txBox="1"/>
          <p:nvPr>
            <p:ph idx="8" type="subTitle"/>
          </p:nvPr>
        </p:nvSpPr>
        <p:spPr>
          <a:xfrm>
            <a:off x="5533199" y="3387000"/>
            <a:ext cx="2890800" cy="5274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93" name="Google Shape;393;p24"/>
          <p:cNvSpPr/>
          <p:nvPr/>
        </p:nvSpPr>
        <p:spPr>
          <a:xfrm flipH="1">
            <a:off x="-689468" y="23017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24"/>
          <p:cNvSpPr/>
          <p:nvPr/>
        </p:nvSpPr>
        <p:spPr>
          <a:xfrm>
            <a:off x="6189853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4"/>
          <p:cNvSpPr/>
          <p:nvPr/>
        </p:nvSpPr>
        <p:spPr>
          <a:xfrm>
            <a:off x="7238046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4"/>
          <p:cNvSpPr/>
          <p:nvPr/>
        </p:nvSpPr>
        <p:spPr>
          <a:xfrm flipH="1">
            <a:off x="2306436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4"/>
          <p:cNvSpPr/>
          <p:nvPr/>
        </p:nvSpPr>
        <p:spPr>
          <a:xfrm>
            <a:off x="8547586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4"/>
          <p:cNvSpPr/>
          <p:nvPr/>
        </p:nvSpPr>
        <p:spPr>
          <a:xfrm>
            <a:off x="7456202" y="36104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4"/>
          <p:cNvSpPr/>
          <p:nvPr/>
        </p:nvSpPr>
        <p:spPr>
          <a:xfrm>
            <a:off x="57883" y="38823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4"/>
          <p:cNvSpPr/>
          <p:nvPr/>
        </p:nvSpPr>
        <p:spPr>
          <a:xfrm>
            <a:off x="-6593" y="447740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">
  <p:cSld name="ONE_COLUMN_TEXT_1_1"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3" name="Google Shape;403;p25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5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5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5"/>
          <p:cNvSpPr txBox="1"/>
          <p:nvPr>
            <p:ph idx="1" type="subTitle"/>
          </p:nvPr>
        </p:nvSpPr>
        <p:spPr>
          <a:xfrm>
            <a:off x="2901657" y="1180825"/>
            <a:ext cx="4259100" cy="318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07" name="Google Shape;407;p25"/>
          <p:cNvSpPr txBox="1"/>
          <p:nvPr>
            <p:ph idx="2" type="subTitle"/>
          </p:nvPr>
        </p:nvSpPr>
        <p:spPr>
          <a:xfrm>
            <a:off x="2901657" y="1499725"/>
            <a:ext cx="4259100" cy="267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08" name="Google Shape;408;p25"/>
          <p:cNvSpPr txBox="1"/>
          <p:nvPr>
            <p:ph idx="3" type="subTitle"/>
          </p:nvPr>
        </p:nvSpPr>
        <p:spPr>
          <a:xfrm>
            <a:off x="2901657" y="1877979"/>
            <a:ext cx="4259100" cy="318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09" name="Google Shape;409;p25"/>
          <p:cNvSpPr txBox="1"/>
          <p:nvPr>
            <p:ph idx="4" type="subTitle"/>
          </p:nvPr>
        </p:nvSpPr>
        <p:spPr>
          <a:xfrm>
            <a:off x="2901657" y="2196879"/>
            <a:ext cx="4259100" cy="267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10" name="Google Shape;410;p25"/>
          <p:cNvSpPr txBox="1"/>
          <p:nvPr>
            <p:ph idx="5" type="subTitle"/>
          </p:nvPr>
        </p:nvSpPr>
        <p:spPr>
          <a:xfrm>
            <a:off x="2901657" y="2575133"/>
            <a:ext cx="4259100" cy="318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11" name="Google Shape;411;p25"/>
          <p:cNvSpPr txBox="1"/>
          <p:nvPr>
            <p:ph idx="6" type="subTitle"/>
          </p:nvPr>
        </p:nvSpPr>
        <p:spPr>
          <a:xfrm>
            <a:off x="2901657" y="2894033"/>
            <a:ext cx="4259100" cy="267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12" name="Google Shape;412;p25"/>
          <p:cNvSpPr txBox="1"/>
          <p:nvPr>
            <p:ph idx="7" type="subTitle"/>
          </p:nvPr>
        </p:nvSpPr>
        <p:spPr>
          <a:xfrm>
            <a:off x="2901657" y="3272287"/>
            <a:ext cx="4259100" cy="318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13" name="Google Shape;413;p25"/>
          <p:cNvSpPr txBox="1"/>
          <p:nvPr>
            <p:ph idx="8" type="subTitle"/>
          </p:nvPr>
        </p:nvSpPr>
        <p:spPr>
          <a:xfrm>
            <a:off x="2901657" y="3591187"/>
            <a:ext cx="4259100" cy="267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14" name="Google Shape;414;p25"/>
          <p:cNvSpPr txBox="1"/>
          <p:nvPr>
            <p:ph idx="9" type="subTitle"/>
          </p:nvPr>
        </p:nvSpPr>
        <p:spPr>
          <a:xfrm>
            <a:off x="2901657" y="3969441"/>
            <a:ext cx="4259100" cy="318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15" name="Google Shape;415;p25"/>
          <p:cNvSpPr txBox="1"/>
          <p:nvPr>
            <p:ph idx="13" type="subTitle"/>
          </p:nvPr>
        </p:nvSpPr>
        <p:spPr>
          <a:xfrm>
            <a:off x="2901657" y="4288341"/>
            <a:ext cx="4259100" cy="267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16" name="Google Shape;416;p25"/>
          <p:cNvSpPr/>
          <p:nvPr/>
        </p:nvSpPr>
        <p:spPr>
          <a:xfrm flipH="1">
            <a:off x="2200933" y="45950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5"/>
          <p:cNvSpPr/>
          <p:nvPr/>
        </p:nvSpPr>
        <p:spPr>
          <a:xfrm>
            <a:off x="8442083" y="45950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5"/>
          <p:cNvSpPr/>
          <p:nvPr/>
        </p:nvSpPr>
        <p:spPr>
          <a:xfrm>
            <a:off x="7350699" y="42122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5"/>
          <p:cNvSpPr/>
          <p:nvPr/>
        </p:nvSpPr>
        <p:spPr>
          <a:xfrm>
            <a:off x="-47620" y="44841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TITLE_ONLY_1_1_1"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2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22" name="Google Shape;422;p26"/>
          <p:cNvSpPr txBox="1"/>
          <p:nvPr>
            <p:ph idx="1" type="subTitle"/>
          </p:nvPr>
        </p:nvSpPr>
        <p:spPr>
          <a:xfrm>
            <a:off x="730200" y="1851500"/>
            <a:ext cx="2186100" cy="295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23" name="Google Shape;423;p26"/>
          <p:cNvSpPr txBox="1"/>
          <p:nvPr>
            <p:ph idx="2" type="subTitle"/>
          </p:nvPr>
        </p:nvSpPr>
        <p:spPr>
          <a:xfrm>
            <a:off x="730200" y="2203164"/>
            <a:ext cx="2186100" cy="517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24" name="Google Shape;424;p26"/>
          <p:cNvSpPr txBox="1"/>
          <p:nvPr>
            <p:ph idx="3" type="subTitle"/>
          </p:nvPr>
        </p:nvSpPr>
        <p:spPr>
          <a:xfrm>
            <a:off x="730200" y="3538275"/>
            <a:ext cx="2186100" cy="295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25" name="Google Shape;425;p26"/>
          <p:cNvSpPr txBox="1"/>
          <p:nvPr>
            <p:ph idx="4" type="subTitle"/>
          </p:nvPr>
        </p:nvSpPr>
        <p:spPr>
          <a:xfrm>
            <a:off x="730200" y="3889939"/>
            <a:ext cx="2186100" cy="517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26" name="Google Shape;426;p26"/>
          <p:cNvSpPr/>
          <p:nvPr/>
        </p:nvSpPr>
        <p:spPr>
          <a:xfrm flipH="1">
            <a:off x="-689468" y="23017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26"/>
          <p:cNvSpPr/>
          <p:nvPr/>
        </p:nvSpPr>
        <p:spPr>
          <a:xfrm>
            <a:off x="6189853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26"/>
          <p:cNvSpPr/>
          <p:nvPr/>
        </p:nvSpPr>
        <p:spPr>
          <a:xfrm>
            <a:off x="7238046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6"/>
          <p:cNvSpPr/>
          <p:nvPr/>
        </p:nvSpPr>
        <p:spPr>
          <a:xfrm>
            <a:off x="-47620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6"/>
          <p:cNvSpPr/>
          <p:nvPr/>
        </p:nvSpPr>
        <p:spPr>
          <a:xfrm>
            <a:off x="8442083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6"/>
          <p:cNvSpPr/>
          <p:nvPr/>
        </p:nvSpPr>
        <p:spPr>
          <a:xfrm>
            <a:off x="-28796" y="447740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6"/>
          <p:cNvSpPr txBox="1"/>
          <p:nvPr>
            <p:ph idx="5" type="subTitle"/>
          </p:nvPr>
        </p:nvSpPr>
        <p:spPr>
          <a:xfrm>
            <a:off x="3473838" y="1851500"/>
            <a:ext cx="2196300" cy="295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33" name="Google Shape;433;p26"/>
          <p:cNvSpPr txBox="1"/>
          <p:nvPr>
            <p:ph idx="6" type="subTitle"/>
          </p:nvPr>
        </p:nvSpPr>
        <p:spPr>
          <a:xfrm>
            <a:off x="3473863" y="2203164"/>
            <a:ext cx="2196300" cy="517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34" name="Google Shape;434;p26"/>
          <p:cNvSpPr txBox="1"/>
          <p:nvPr>
            <p:ph idx="7" type="subTitle"/>
          </p:nvPr>
        </p:nvSpPr>
        <p:spPr>
          <a:xfrm>
            <a:off x="3473863" y="3538275"/>
            <a:ext cx="2196300" cy="295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35" name="Google Shape;435;p26"/>
          <p:cNvSpPr txBox="1"/>
          <p:nvPr>
            <p:ph idx="8" type="subTitle"/>
          </p:nvPr>
        </p:nvSpPr>
        <p:spPr>
          <a:xfrm>
            <a:off x="3473863" y="3889939"/>
            <a:ext cx="2196300" cy="517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36" name="Google Shape;436;p26"/>
          <p:cNvSpPr txBox="1"/>
          <p:nvPr>
            <p:ph idx="9" type="subTitle"/>
          </p:nvPr>
        </p:nvSpPr>
        <p:spPr>
          <a:xfrm>
            <a:off x="6219106" y="1851500"/>
            <a:ext cx="2196300" cy="295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37" name="Google Shape;437;p26"/>
          <p:cNvSpPr txBox="1"/>
          <p:nvPr>
            <p:ph idx="13" type="subTitle"/>
          </p:nvPr>
        </p:nvSpPr>
        <p:spPr>
          <a:xfrm>
            <a:off x="6219106" y="2203164"/>
            <a:ext cx="2196300" cy="517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38" name="Google Shape;438;p26"/>
          <p:cNvSpPr txBox="1"/>
          <p:nvPr>
            <p:ph idx="14" type="subTitle"/>
          </p:nvPr>
        </p:nvSpPr>
        <p:spPr>
          <a:xfrm>
            <a:off x="6219106" y="3538275"/>
            <a:ext cx="2196300" cy="295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39" name="Google Shape;439;p26"/>
          <p:cNvSpPr txBox="1"/>
          <p:nvPr>
            <p:ph idx="15" type="subTitle"/>
          </p:nvPr>
        </p:nvSpPr>
        <p:spPr>
          <a:xfrm>
            <a:off x="6219106" y="3889939"/>
            <a:ext cx="2196300" cy="5178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eight columns">
  <p:cSld name="ONE_COLUMN_TEXT_1_1_1"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27"/>
          <p:cNvSpPr/>
          <p:nvPr/>
        </p:nvSpPr>
        <p:spPr>
          <a:xfrm>
            <a:off x="6138565" y="461342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43" name="Google Shape;443;p27"/>
          <p:cNvSpPr/>
          <p:nvPr/>
        </p:nvSpPr>
        <p:spPr>
          <a:xfrm flipH="1">
            <a:off x="-102585" y="461342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7"/>
          <p:cNvSpPr/>
          <p:nvPr/>
        </p:nvSpPr>
        <p:spPr>
          <a:xfrm flipH="1">
            <a:off x="669251" y="4230549"/>
            <a:ext cx="920338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7"/>
          <p:cNvSpPr/>
          <p:nvPr/>
        </p:nvSpPr>
        <p:spPr>
          <a:xfrm flipH="1">
            <a:off x="7043739" y="450252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7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7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7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7"/>
          <p:cNvSpPr txBox="1"/>
          <p:nvPr>
            <p:ph idx="1" type="subTitle"/>
          </p:nvPr>
        </p:nvSpPr>
        <p:spPr>
          <a:xfrm>
            <a:off x="713625" y="2276825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50" name="Google Shape;450;p27"/>
          <p:cNvSpPr txBox="1"/>
          <p:nvPr>
            <p:ph idx="2" type="subTitle"/>
          </p:nvPr>
        </p:nvSpPr>
        <p:spPr>
          <a:xfrm>
            <a:off x="713625" y="1667175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51" name="Google Shape;451;p27"/>
          <p:cNvSpPr txBox="1"/>
          <p:nvPr>
            <p:ph idx="3" type="subTitle"/>
          </p:nvPr>
        </p:nvSpPr>
        <p:spPr>
          <a:xfrm>
            <a:off x="713625" y="3708374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52" name="Google Shape;452;p27"/>
          <p:cNvSpPr txBox="1"/>
          <p:nvPr>
            <p:ph idx="4" type="subTitle"/>
          </p:nvPr>
        </p:nvSpPr>
        <p:spPr>
          <a:xfrm>
            <a:off x="713625" y="3098726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53" name="Google Shape;453;p27"/>
          <p:cNvSpPr txBox="1"/>
          <p:nvPr>
            <p:ph idx="5" type="subTitle"/>
          </p:nvPr>
        </p:nvSpPr>
        <p:spPr>
          <a:xfrm>
            <a:off x="2663300" y="2276825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54" name="Google Shape;454;p27"/>
          <p:cNvSpPr txBox="1"/>
          <p:nvPr>
            <p:ph idx="6" type="subTitle"/>
          </p:nvPr>
        </p:nvSpPr>
        <p:spPr>
          <a:xfrm>
            <a:off x="2663297" y="1667175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55" name="Google Shape;455;p27"/>
          <p:cNvSpPr txBox="1"/>
          <p:nvPr>
            <p:ph idx="7" type="subTitle"/>
          </p:nvPr>
        </p:nvSpPr>
        <p:spPr>
          <a:xfrm>
            <a:off x="2663300" y="3708374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56" name="Google Shape;456;p27"/>
          <p:cNvSpPr txBox="1"/>
          <p:nvPr>
            <p:ph idx="8" type="subTitle"/>
          </p:nvPr>
        </p:nvSpPr>
        <p:spPr>
          <a:xfrm>
            <a:off x="2663297" y="3098726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57" name="Google Shape;457;p27"/>
          <p:cNvSpPr txBox="1"/>
          <p:nvPr>
            <p:ph idx="9" type="subTitle"/>
          </p:nvPr>
        </p:nvSpPr>
        <p:spPr>
          <a:xfrm>
            <a:off x="4612974" y="2276825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58" name="Google Shape;458;p27"/>
          <p:cNvSpPr txBox="1"/>
          <p:nvPr>
            <p:ph idx="13" type="subTitle"/>
          </p:nvPr>
        </p:nvSpPr>
        <p:spPr>
          <a:xfrm>
            <a:off x="4612968" y="1667175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59" name="Google Shape;459;p27"/>
          <p:cNvSpPr txBox="1"/>
          <p:nvPr>
            <p:ph idx="14" type="subTitle"/>
          </p:nvPr>
        </p:nvSpPr>
        <p:spPr>
          <a:xfrm>
            <a:off x="4612974" y="3708374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60" name="Google Shape;460;p27"/>
          <p:cNvSpPr txBox="1"/>
          <p:nvPr>
            <p:ph idx="15" type="subTitle"/>
          </p:nvPr>
        </p:nvSpPr>
        <p:spPr>
          <a:xfrm>
            <a:off x="4612968" y="3098726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61" name="Google Shape;461;p27"/>
          <p:cNvSpPr txBox="1"/>
          <p:nvPr>
            <p:ph idx="16" type="subTitle"/>
          </p:nvPr>
        </p:nvSpPr>
        <p:spPr>
          <a:xfrm>
            <a:off x="6562662" y="2276825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62" name="Google Shape;462;p27"/>
          <p:cNvSpPr txBox="1"/>
          <p:nvPr>
            <p:ph idx="17" type="subTitle"/>
          </p:nvPr>
        </p:nvSpPr>
        <p:spPr>
          <a:xfrm>
            <a:off x="6562653" y="1667175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63" name="Google Shape;463;p27"/>
          <p:cNvSpPr txBox="1"/>
          <p:nvPr>
            <p:ph idx="18" type="subTitle"/>
          </p:nvPr>
        </p:nvSpPr>
        <p:spPr>
          <a:xfrm>
            <a:off x="6562662" y="3708374"/>
            <a:ext cx="1854900" cy="4269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64" name="Google Shape;464;p27"/>
          <p:cNvSpPr txBox="1"/>
          <p:nvPr>
            <p:ph idx="19" type="subTitle"/>
          </p:nvPr>
        </p:nvSpPr>
        <p:spPr>
          <a:xfrm>
            <a:off x="6562653" y="3098726"/>
            <a:ext cx="1854900" cy="513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ONE_COLUMN_TEXT_1_2"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8"/>
          <p:cNvSpPr/>
          <p:nvPr/>
        </p:nvSpPr>
        <p:spPr>
          <a:xfrm flipH="1">
            <a:off x="-112096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8"/>
          <p:cNvSpPr/>
          <p:nvPr/>
        </p:nvSpPr>
        <p:spPr>
          <a:xfrm flipH="1">
            <a:off x="7034228" y="38823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8"/>
          <p:cNvSpPr/>
          <p:nvPr/>
        </p:nvSpPr>
        <p:spPr>
          <a:xfrm>
            <a:off x="2954930" y="40353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8"/>
          <p:cNvSpPr/>
          <p:nvPr/>
        </p:nvSpPr>
        <p:spPr>
          <a:xfrm flipH="1">
            <a:off x="5" y="411421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8"/>
          <p:cNvSpPr/>
          <p:nvPr/>
        </p:nvSpPr>
        <p:spPr>
          <a:xfrm flipH="1">
            <a:off x="7621630" y="411421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8"/>
          <p:cNvSpPr/>
          <p:nvPr/>
        </p:nvSpPr>
        <p:spPr>
          <a:xfrm>
            <a:off x="6129054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8"/>
          <p:cNvSpPr/>
          <p:nvPr/>
        </p:nvSpPr>
        <p:spPr>
          <a:xfrm flipH="1">
            <a:off x="659733" y="36104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8"/>
          <p:cNvSpPr/>
          <p:nvPr/>
        </p:nvSpPr>
        <p:spPr>
          <a:xfrm flipH="1">
            <a:off x="-26200" y="4477400"/>
            <a:ext cx="9201600" cy="95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8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8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8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8"/>
          <p:cNvSpPr txBox="1"/>
          <p:nvPr>
            <p:ph idx="1" type="subTitle"/>
          </p:nvPr>
        </p:nvSpPr>
        <p:spPr>
          <a:xfrm>
            <a:off x="4088788" y="955497"/>
            <a:ext cx="3721500" cy="297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78" name="Google Shape;478;p28"/>
          <p:cNvSpPr txBox="1"/>
          <p:nvPr>
            <p:ph idx="2" type="subTitle"/>
          </p:nvPr>
        </p:nvSpPr>
        <p:spPr>
          <a:xfrm>
            <a:off x="4088788" y="1306768"/>
            <a:ext cx="3721500" cy="531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79" name="Google Shape;479;p28"/>
          <p:cNvSpPr txBox="1"/>
          <p:nvPr>
            <p:ph hasCustomPrompt="1" type="title"/>
          </p:nvPr>
        </p:nvSpPr>
        <p:spPr>
          <a:xfrm>
            <a:off x="1083301" y="1018625"/>
            <a:ext cx="2755800" cy="7830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0" name="Google Shape;480;p28"/>
          <p:cNvSpPr txBox="1"/>
          <p:nvPr>
            <p:ph idx="3" type="subTitle"/>
          </p:nvPr>
        </p:nvSpPr>
        <p:spPr>
          <a:xfrm>
            <a:off x="4088788" y="2032925"/>
            <a:ext cx="3721500" cy="297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81" name="Google Shape;481;p28"/>
          <p:cNvSpPr txBox="1"/>
          <p:nvPr>
            <p:ph idx="4" type="subTitle"/>
          </p:nvPr>
        </p:nvSpPr>
        <p:spPr>
          <a:xfrm>
            <a:off x="4088788" y="2384205"/>
            <a:ext cx="3721500" cy="531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82" name="Google Shape;482;p28"/>
          <p:cNvSpPr txBox="1"/>
          <p:nvPr>
            <p:ph hasCustomPrompt="1" idx="5" type="title"/>
          </p:nvPr>
        </p:nvSpPr>
        <p:spPr>
          <a:xfrm>
            <a:off x="1083301" y="2096050"/>
            <a:ext cx="2755800" cy="7830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3" name="Google Shape;483;p28"/>
          <p:cNvSpPr txBox="1"/>
          <p:nvPr>
            <p:ph idx="6" type="subTitle"/>
          </p:nvPr>
        </p:nvSpPr>
        <p:spPr>
          <a:xfrm>
            <a:off x="4088788" y="3110350"/>
            <a:ext cx="3721500" cy="297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84" name="Google Shape;484;p28"/>
          <p:cNvSpPr txBox="1"/>
          <p:nvPr>
            <p:ph idx="7" type="subTitle"/>
          </p:nvPr>
        </p:nvSpPr>
        <p:spPr>
          <a:xfrm>
            <a:off x="4088788" y="3461630"/>
            <a:ext cx="3721500" cy="5316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85" name="Google Shape;485;p28"/>
          <p:cNvSpPr txBox="1"/>
          <p:nvPr>
            <p:ph hasCustomPrompt="1" idx="8" type="title"/>
          </p:nvPr>
        </p:nvSpPr>
        <p:spPr>
          <a:xfrm>
            <a:off x="1083301" y="3173474"/>
            <a:ext cx="2755800" cy="7830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ONE_COLUMN_TEXT_1_2_1"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29"/>
          <p:cNvSpPr/>
          <p:nvPr/>
        </p:nvSpPr>
        <p:spPr>
          <a:xfrm flipH="1">
            <a:off x="2136457" y="45987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2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89" name="Google Shape;489;p29"/>
          <p:cNvSpPr/>
          <p:nvPr/>
        </p:nvSpPr>
        <p:spPr>
          <a:xfrm>
            <a:off x="8377607" y="45987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29"/>
          <p:cNvSpPr/>
          <p:nvPr/>
        </p:nvSpPr>
        <p:spPr>
          <a:xfrm>
            <a:off x="7286223" y="42159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29"/>
          <p:cNvSpPr/>
          <p:nvPr/>
        </p:nvSpPr>
        <p:spPr>
          <a:xfrm>
            <a:off x="-112096" y="44878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29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29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29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29"/>
          <p:cNvSpPr txBox="1"/>
          <p:nvPr>
            <p:ph idx="1" type="subTitle"/>
          </p:nvPr>
        </p:nvSpPr>
        <p:spPr>
          <a:xfrm>
            <a:off x="720000" y="2174021"/>
            <a:ext cx="2508900" cy="304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96" name="Google Shape;496;p29"/>
          <p:cNvSpPr txBox="1"/>
          <p:nvPr>
            <p:ph idx="2" type="subTitle"/>
          </p:nvPr>
        </p:nvSpPr>
        <p:spPr>
          <a:xfrm>
            <a:off x="720000" y="2537625"/>
            <a:ext cx="2508900" cy="7500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97" name="Google Shape;497;p29"/>
          <p:cNvSpPr txBox="1"/>
          <p:nvPr>
            <p:ph idx="3" type="subTitle"/>
          </p:nvPr>
        </p:nvSpPr>
        <p:spPr>
          <a:xfrm>
            <a:off x="3317550" y="2174021"/>
            <a:ext cx="2508900" cy="304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498" name="Google Shape;498;p29"/>
          <p:cNvSpPr txBox="1"/>
          <p:nvPr>
            <p:ph idx="4" type="subTitle"/>
          </p:nvPr>
        </p:nvSpPr>
        <p:spPr>
          <a:xfrm>
            <a:off x="3317550" y="2537625"/>
            <a:ext cx="2508900" cy="7500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99" name="Google Shape;499;p29"/>
          <p:cNvSpPr txBox="1"/>
          <p:nvPr>
            <p:ph idx="5" type="subTitle"/>
          </p:nvPr>
        </p:nvSpPr>
        <p:spPr>
          <a:xfrm>
            <a:off x="5915100" y="2174021"/>
            <a:ext cx="2508900" cy="3045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500" name="Google Shape;500;p29"/>
          <p:cNvSpPr txBox="1"/>
          <p:nvPr>
            <p:ph idx="6" type="subTitle"/>
          </p:nvPr>
        </p:nvSpPr>
        <p:spPr>
          <a:xfrm>
            <a:off x="5915100" y="2537625"/>
            <a:ext cx="2508900" cy="7500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01" name="Google Shape;501;p29"/>
          <p:cNvSpPr txBox="1"/>
          <p:nvPr>
            <p:ph hasCustomPrompt="1" idx="7" type="title"/>
          </p:nvPr>
        </p:nvSpPr>
        <p:spPr>
          <a:xfrm>
            <a:off x="936150" y="3908771"/>
            <a:ext cx="2076600" cy="642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3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02" name="Google Shape;502;p29"/>
          <p:cNvSpPr txBox="1"/>
          <p:nvPr>
            <p:ph hasCustomPrompt="1" idx="8" type="title"/>
          </p:nvPr>
        </p:nvSpPr>
        <p:spPr>
          <a:xfrm>
            <a:off x="3533700" y="3908771"/>
            <a:ext cx="2076600" cy="642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3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03" name="Google Shape;503;p29"/>
          <p:cNvSpPr txBox="1"/>
          <p:nvPr>
            <p:ph hasCustomPrompt="1" idx="9" type="title"/>
          </p:nvPr>
        </p:nvSpPr>
        <p:spPr>
          <a:xfrm>
            <a:off x="6131250" y="3908771"/>
            <a:ext cx="2076600" cy="642600"/>
          </a:xfrm>
          <a:prstGeom prst="rect">
            <a:avLst/>
          </a:prstGeom>
        </p:spPr>
        <p:txBody>
          <a:bodyPr anchorCtr="0" anchor="b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3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MAIN_POINT_2"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0"/>
          <p:cNvSpPr/>
          <p:nvPr/>
        </p:nvSpPr>
        <p:spPr>
          <a:xfrm>
            <a:off x="7789939" y="328156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30"/>
          <p:cNvSpPr/>
          <p:nvPr/>
        </p:nvSpPr>
        <p:spPr>
          <a:xfrm>
            <a:off x="2244445" y="31785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30"/>
          <p:cNvSpPr/>
          <p:nvPr/>
        </p:nvSpPr>
        <p:spPr>
          <a:xfrm>
            <a:off x="26525" y="327933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30"/>
          <p:cNvSpPr/>
          <p:nvPr/>
        </p:nvSpPr>
        <p:spPr>
          <a:xfrm>
            <a:off x="98657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30"/>
          <p:cNvSpPr/>
          <p:nvPr/>
        </p:nvSpPr>
        <p:spPr>
          <a:xfrm>
            <a:off x="7621628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30"/>
          <p:cNvSpPr/>
          <p:nvPr/>
        </p:nvSpPr>
        <p:spPr>
          <a:xfrm>
            <a:off x="2653796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30"/>
          <p:cNvSpPr/>
          <p:nvPr/>
        </p:nvSpPr>
        <p:spPr>
          <a:xfrm>
            <a:off x="2954930" y="360981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30"/>
          <p:cNvSpPr/>
          <p:nvPr/>
        </p:nvSpPr>
        <p:spPr>
          <a:xfrm flipH="1">
            <a:off x="5" y="368863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30"/>
          <p:cNvSpPr/>
          <p:nvPr/>
        </p:nvSpPr>
        <p:spPr>
          <a:xfrm flipH="1">
            <a:off x="7621630" y="368863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30"/>
          <p:cNvSpPr/>
          <p:nvPr/>
        </p:nvSpPr>
        <p:spPr>
          <a:xfrm>
            <a:off x="-26200" y="4045500"/>
            <a:ext cx="9201600" cy="1155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30"/>
          <p:cNvSpPr txBox="1"/>
          <p:nvPr>
            <p:ph type="title"/>
          </p:nvPr>
        </p:nvSpPr>
        <p:spPr>
          <a:xfrm>
            <a:off x="722975" y="631600"/>
            <a:ext cx="4661400" cy="103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16" name="Google Shape;516;p30"/>
          <p:cNvSpPr txBox="1"/>
          <p:nvPr/>
        </p:nvSpPr>
        <p:spPr>
          <a:xfrm>
            <a:off x="720000" y="4051625"/>
            <a:ext cx="4332300" cy="47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rPr>
              <a:t>CREDITS: This presentation template was created by </a:t>
            </a:r>
            <a:r>
              <a:rPr b="1" lang="en" sz="1000">
                <a:solidFill>
                  <a:schemeClr val="lt1"/>
                </a:solidFill>
                <a:uFill>
                  <a:noFill/>
                </a:uFill>
                <a:latin typeface="Encode Sans"/>
                <a:ea typeface="Encode Sans"/>
                <a:cs typeface="Encode Sans"/>
                <a:sym typeface="Encode San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rPr>
              <a:t>, and includes icons by </a:t>
            </a:r>
            <a:r>
              <a:rPr b="1" lang="en" sz="1000">
                <a:solidFill>
                  <a:schemeClr val="lt1"/>
                </a:solidFill>
                <a:uFill>
                  <a:noFill/>
                </a:uFill>
                <a:latin typeface="Encode Sans"/>
                <a:ea typeface="Encode Sans"/>
                <a:cs typeface="Encode Sans"/>
                <a:sym typeface="Encode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0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rPr>
              <a:t> </a:t>
            </a:r>
            <a:r>
              <a:rPr lang="en" sz="10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rPr>
              <a:t>and infographics &amp; images by </a:t>
            </a:r>
            <a:r>
              <a:rPr b="1" lang="en" sz="1000">
                <a:solidFill>
                  <a:schemeClr val="lt1"/>
                </a:solidFill>
                <a:uFill>
                  <a:noFill/>
                </a:uFill>
                <a:latin typeface="Encode Sans"/>
                <a:ea typeface="Encode Sans"/>
                <a:cs typeface="Encode Sans"/>
                <a:sym typeface="Encode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>
              <a:solidFill>
                <a:schemeClr val="lt1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517" name="Google Shape;517;p30"/>
          <p:cNvSpPr txBox="1"/>
          <p:nvPr>
            <p:ph idx="1" type="subTitle"/>
          </p:nvPr>
        </p:nvSpPr>
        <p:spPr>
          <a:xfrm>
            <a:off x="720000" y="1662703"/>
            <a:ext cx="4689300" cy="41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solidFill>
                  <a:schemeClr val="accent6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518" name="Google Shape;518;p30"/>
          <p:cNvSpPr txBox="1"/>
          <p:nvPr>
            <p:ph idx="2" type="subTitle"/>
          </p:nvPr>
        </p:nvSpPr>
        <p:spPr>
          <a:xfrm>
            <a:off x="720000" y="2097146"/>
            <a:ext cx="4689300" cy="94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4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58" name="Google Shape;158;p4"/>
          <p:cNvSpPr/>
          <p:nvPr/>
        </p:nvSpPr>
        <p:spPr>
          <a:xfrm flipH="1">
            <a:off x="129035" y="3953043"/>
            <a:ext cx="1029882" cy="87284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"/>
          <p:cNvSpPr/>
          <p:nvPr/>
        </p:nvSpPr>
        <p:spPr>
          <a:xfrm flipH="1">
            <a:off x="8118745" y="3858263"/>
            <a:ext cx="968275" cy="1062405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4"/>
          <p:cNvSpPr/>
          <p:nvPr/>
        </p:nvSpPr>
        <p:spPr>
          <a:xfrm flipH="1">
            <a:off x="-75893" y="-240978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"/>
          <p:cNvSpPr/>
          <p:nvPr/>
        </p:nvSpPr>
        <p:spPr>
          <a:xfrm flipH="1">
            <a:off x="7815658" y="13872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4"/>
          <p:cNvSpPr/>
          <p:nvPr/>
        </p:nvSpPr>
        <p:spPr>
          <a:xfrm flipH="1">
            <a:off x="6189853" y="5859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4"/>
          <p:cNvSpPr/>
          <p:nvPr/>
        </p:nvSpPr>
        <p:spPr>
          <a:xfrm>
            <a:off x="-26200" y="4725350"/>
            <a:ext cx="9201600" cy="418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"/>
          <p:cNvSpPr/>
          <p:nvPr/>
        </p:nvSpPr>
        <p:spPr>
          <a:xfrm>
            <a:off x="8197823" y="964950"/>
            <a:ext cx="1061245" cy="548759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1"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1"/>
          <p:cNvSpPr/>
          <p:nvPr/>
        </p:nvSpPr>
        <p:spPr>
          <a:xfrm>
            <a:off x="-26200" y="4045500"/>
            <a:ext cx="9201600" cy="1155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31"/>
          <p:cNvSpPr/>
          <p:nvPr/>
        </p:nvSpPr>
        <p:spPr>
          <a:xfrm flipH="1">
            <a:off x="-255993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31"/>
          <p:cNvSpPr/>
          <p:nvPr/>
        </p:nvSpPr>
        <p:spPr>
          <a:xfrm flipH="1">
            <a:off x="331577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31"/>
          <p:cNvSpPr/>
          <p:nvPr/>
        </p:nvSpPr>
        <p:spPr>
          <a:xfrm>
            <a:off x="7872614" y="4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31"/>
          <p:cNvSpPr/>
          <p:nvPr/>
        </p:nvSpPr>
        <p:spPr>
          <a:xfrm>
            <a:off x="6724057" y="6574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1_1"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2"/>
          <p:cNvSpPr/>
          <p:nvPr/>
        </p:nvSpPr>
        <p:spPr>
          <a:xfrm>
            <a:off x="7789939" y="4376743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32"/>
          <p:cNvSpPr/>
          <p:nvPr/>
        </p:nvSpPr>
        <p:spPr>
          <a:xfrm>
            <a:off x="2244445" y="4273681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32"/>
          <p:cNvSpPr/>
          <p:nvPr/>
        </p:nvSpPr>
        <p:spPr>
          <a:xfrm>
            <a:off x="26525" y="4374506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32"/>
          <p:cNvSpPr/>
          <p:nvPr/>
        </p:nvSpPr>
        <p:spPr>
          <a:xfrm>
            <a:off x="2954930" y="47049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32"/>
          <p:cNvSpPr/>
          <p:nvPr/>
        </p:nvSpPr>
        <p:spPr>
          <a:xfrm flipH="1">
            <a:off x="5" y="478381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32"/>
          <p:cNvSpPr/>
          <p:nvPr/>
        </p:nvSpPr>
        <p:spPr>
          <a:xfrm flipH="1">
            <a:off x="7621630" y="478381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32"/>
          <p:cNvSpPr/>
          <p:nvPr/>
        </p:nvSpPr>
        <p:spPr>
          <a:xfrm flipH="1">
            <a:off x="7470053" y="174147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32"/>
          <p:cNvSpPr/>
          <p:nvPr/>
        </p:nvSpPr>
        <p:spPr>
          <a:xfrm flipH="1">
            <a:off x="-255993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32"/>
          <p:cNvSpPr/>
          <p:nvPr/>
        </p:nvSpPr>
        <p:spPr>
          <a:xfrm flipH="1">
            <a:off x="331577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37" name="Google Shape;537;p3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38" name="Google Shape;538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7" name="Google Shape;167;p5"/>
          <p:cNvSpPr/>
          <p:nvPr/>
        </p:nvSpPr>
        <p:spPr>
          <a:xfrm>
            <a:off x="8025313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5"/>
          <p:cNvSpPr/>
          <p:nvPr/>
        </p:nvSpPr>
        <p:spPr>
          <a:xfrm>
            <a:off x="6933929" y="36104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5"/>
          <p:cNvSpPr/>
          <p:nvPr/>
        </p:nvSpPr>
        <p:spPr>
          <a:xfrm flipH="1">
            <a:off x="3" y="38823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5"/>
          <p:cNvSpPr/>
          <p:nvPr/>
        </p:nvSpPr>
        <p:spPr>
          <a:xfrm flipH="1">
            <a:off x="-26200" y="447740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5"/>
          <p:cNvSpPr/>
          <p:nvPr/>
        </p:nvSpPr>
        <p:spPr>
          <a:xfrm>
            <a:off x="-488518" y="-150578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5"/>
          <p:cNvSpPr/>
          <p:nvPr/>
        </p:nvSpPr>
        <p:spPr>
          <a:xfrm>
            <a:off x="7621628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5"/>
          <p:cNvSpPr/>
          <p:nvPr/>
        </p:nvSpPr>
        <p:spPr>
          <a:xfrm>
            <a:off x="8261596" y="8781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5"/>
          <p:cNvSpPr txBox="1"/>
          <p:nvPr>
            <p:ph idx="1" type="subTitle"/>
          </p:nvPr>
        </p:nvSpPr>
        <p:spPr>
          <a:xfrm>
            <a:off x="1319050" y="2307438"/>
            <a:ext cx="3027600" cy="633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175" name="Google Shape;175;p5"/>
          <p:cNvSpPr txBox="1"/>
          <p:nvPr>
            <p:ph idx="2" type="subTitle"/>
          </p:nvPr>
        </p:nvSpPr>
        <p:spPr>
          <a:xfrm>
            <a:off x="1319050" y="3039300"/>
            <a:ext cx="3027600" cy="1002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76" name="Google Shape;176;p5"/>
          <p:cNvSpPr txBox="1"/>
          <p:nvPr>
            <p:ph idx="3" type="subTitle"/>
          </p:nvPr>
        </p:nvSpPr>
        <p:spPr>
          <a:xfrm>
            <a:off x="4797325" y="2307438"/>
            <a:ext cx="3027600" cy="633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Arvo"/>
              <a:buNone/>
              <a:defRPr b="1" sz="2000"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177" name="Google Shape;177;p5"/>
          <p:cNvSpPr txBox="1"/>
          <p:nvPr>
            <p:ph idx="4" type="subTitle"/>
          </p:nvPr>
        </p:nvSpPr>
        <p:spPr>
          <a:xfrm>
            <a:off x="4797325" y="3039300"/>
            <a:ext cx="3027600" cy="1002300"/>
          </a:xfrm>
          <a:prstGeom prst="rect">
            <a:avLst/>
          </a:prstGeom>
        </p:spPr>
        <p:txBody>
          <a:bodyPr anchorCtr="0" anchor="t" bIns="0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0" name="Google Shape;180;p6"/>
          <p:cNvSpPr/>
          <p:nvPr/>
        </p:nvSpPr>
        <p:spPr>
          <a:xfrm flipH="1"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6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6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6"/>
          <p:cNvSpPr/>
          <p:nvPr/>
        </p:nvSpPr>
        <p:spPr>
          <a:xfrm>
            <a:off x="7257600" y="4438026"/>
            <a:ext cx="2568616" cy="1922611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6"/>
          <p:cNvSpPr/>
          <p:nvPr/>
        </p:nvSpPr>
        <p:spPr>
          <a:xfrm>
            <a:off x="2" y="4313980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"/>
          <p:cNvSpPr txBox="1"/>
          <p:nvPr>
            <p:ph idx="1" type="body"/>
          </p:nvPr>
        </p:nvSpPr>
        <p:spPr>
          <a:xfrm>
            <a:off x="720000" y="1598550"/>
            <a:ext cx="4163400" cy="247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87" name="Google Shape;187;p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8" name="Google Shape;188;p7"/>
          <p:cNvSpPr/>
          <p:nvPr/>
        </p:nvSpPr>
        <p:spPr>
          <a:xfrm flipH="1">
            <a:off x="5080054" y="3993274"/>
            <a:ext cx="733317" cy="621516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7"/>
          <p:cNvSpPr/>
          <p:nvPr/>
        </p:nvSpPr>
        <p:spPr>
          <a:xfrm flipH="1">
            <a:off x="5851883" y="361040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7"/>
          <p:cNvSpPr/>
          <p:nvPr/>
        </p:nvSpPr>
        <p:spPr>
          <a:xfrm flipH="1">
            <a:off x="7034228" y="3882373"/>
            <a:ext cx="2076696" cy="1554425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7"/>
          <p:cNvSpPr/>
          <p:nvPr/>
        </p:nvSpPr>
        <p:spPr>
          <a:xfrm flipH="1">
            <a:off x="-26200" y="4477400"/>
            <a:ext cx="9201600" cy="95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7"/>
          <p:cNvSpPr/>
          <p:nvPr/>
        </p:nvSpPr>
        <p:spPr>
          <a:xfrm>
            <a:off x="-255993" y="-195303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"/>
          <p:cNvSpPr/>
          <p:nvPr/>
        </p:nvSpPr>
        <p:spPr>
          <a:xfrm>
            <a:off x="8258728" y="10637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7"/>
          <p:cNvSpPr/>
          <p:nvPr/>
        </p:nvSpPr>
        <p:spPr>
          <a:xfrm>
            <a:off x="7093546" y="86812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"/>
          <p:cNvSpPr/>
          <p:nvPr/>
        </p:nvSpPr>
        <p:spPr>
          <a:xfrm>
            <a:off x="7789939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8"/>
          <p:cNvSpPr/>
          <p:nvPr/>
        </p:nvSpPr>
        <p:spPr>
          <a:xfrm>
            <a:off x="2244445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8"/>
          <p:cNvSpPr/>
          <p:nvPr/>
        </p:nvSpPr>
        <p:spPr>
          <a:xfrm>
            <a:off x="26525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8"/>
          <p:cNvSpPr/>
          <p:nvPr/>
        </p:nvSpPr>
        <p:spPr>
          <a:xfrm>
            <a:off x="98657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8"/>
          <p:cNvSpPr/>
          <p:nvPr/>
        </p:nvSpPr>
        <p:spPr>
          <a:xfrm>
            <a:off x="7621628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8"/>
          <p:cNvSpPr/>
          <p:nvPr/>
        </p:nvSpPr>
        <p:spPr>
          <a:xfrm>
            <a:off x="2653796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8"/>
          <p:cNvSpPr/>
          <p:nvPr/>
        </p:nvSpPr>
        <p:spPr>
          <a:xfrm>
            <a:off x="2954930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"/>
          <p:cNvSpPr/>
          <p:nvPr/>
        </p:nvSpPr>
        <p:spPr>
          <a:xfrm flipH="1">
            <a:off x="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"/>
          <p:cNvSpPr/>
          <p:nvPr/>
        </p:nvSpPr>
        <p:spPr>
          <a:xfrm flipH="1">
            <a:off x="762163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8"/>
          <p:cNvSpPr/>
          <p:nvPr/>
        </p:nvSpPr>
        <p:spPr>
          <a:xfrm>
            <a:off x="-26200" y="4184050"/>
            <a:ext cx="9201600" cy="959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8"/>
          <p:cNvSpPr txBox="1"/>
          <p:nvPr>
            <p:ph type="title"/>
          </p:nvPr>
        </p:nvSpPr>
        <p:spPr>
          <a:xfrm>
            <a:off x="1388100" y="956425"/>
            <a:ext cx="6367800" cy="261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"/>
          <p:cNvSpPr txBox="1"/>
          <p:nvPr>
            <p:ph type="title"/>
          </p:nvPr>
        </p:nvSpPr>
        <p:spPr>
          <a:xfrm>
            <a:off x="3744750" y="1346725"/>
            <a:ext cx="4045200" cy="132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09" name="Google Shape;209;p9"/>
          <p:cNvSpPr txBox="1"/>
          <p:nvPr>
            <p:ph idx="1" type="subTitle"/>
          </p:nvPr>
        </p:nvSpPr>
        <p:spPr>
          <a:xfrm>
            <a:off x="3744750" y="2676025"/>
            <a:ext cx="4434300" cy="6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10" name="Google Shape;210;p9"/>
          <p:cNvSpPr/>
          <p:nvPr/>
        </p:nvSpPr>
        <p:spPr>
          <a:xfrm>
            <a:off x="7789939" y="3420118"/>
            <a:ext cx="1119859" cy="949104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"/>
          <p:cNvSpPr/>
          <p:nvPr/>
        </p:nvSpPr>
        <p:spPr>
          <a:xfrm>
            <a:off x="2244445" y="3317056"/>
            <a:ext cx="1052872" cy="1155228"/>
          </a:xfrm>
          <a:custGeom>
            <a:rect b="b" l="l" r="r" t="t"/>
            <a:pathLst>
              <a:path extrusionOk="0" h="4728" w="4309">
                <a:moveTo>
                  <a:pt x="1793" y="1"/>
                </a:moveTo>
                <a:cubicBezTo>
                  <a:pt x="1178" y="1"/>
                  <a:pt x="1900" y="1889"/>
                  <a:pt x="1900" y="1889"/>
                </a:cubicBezTo>
                <a:cubicBezTo>
                  <a:pt x="1900" y="1889"/>
                  <a:pt x="1524" y="1480"/>
                  <a:pt x="1232" y="1480"/>
                </a:cubicBezTo>
                <a:cubicBezTo>
                  <a:pt x="1184" y="1480"/>
                  <a:pt x="1139" y="1491"/>
                  <a:pt x="1097" y="1516"/>
                </a:cubicBezTo>
                <a:cubicBezTo>
                  <a:pt x="792" y="1697"/>
                  <a:pt x="1776" y="3054"/>
                  <a:pt x="1776" y="3054"/>
                </a:cubicBezTo>
                <a:cubicBezTo>
                  <a:pt x="1776" y="3054"/>
                  <a:pt x="1328" y="2754"/>
                  <a:pt x="895" y="2754"/>
                </a:cubicBezTo>
                <a:cubicBezTo>
                  <a:pt x="752" y="2754"/>
                  <a:pt x="610" y="2786"/>
                  <a:pt x="487" y="2873"/>
                </a:cubicBezTo>
                <a:cubicBezTo>
                  <a:pt x="0" y="3213"/>
                  <a:pt x="1776" y="4648"/>
                  <a:pt x="1776" y="4648"/>
                </a:cubicBezTo>
                <a:lnTo>
                  <a:pt x="3789" y="4728"/>
                </a:lnTo>
                <a:cubicBezTo>
                  <a:pt x="3789" y="4728"/>
                  <a:pt x="4309" y="3484"/>
                  <a:pt x="4026" y="2670"/>
                </a:cubicBezTo>
                <a:cubicBezTo>
                  <a:pt x="3920" y="2377"/>
                  <a:pt x="3758" y="2283"/>
                  <a:pt x="3595" y="2283"/>
                </a:cubicBezTo>
                <a:cubicBezTo>
                  <a:pt x="3304" y="2283"/>
                  <a:pt x="3008" y="2579"/>
                  <a:pt x="3008" y="2579"/>
                </a:cubicBezTo>
                <a:cubicBezTo>
                  <a:pt x="3008" y="2579"/>
                  <a:pt x="3585" y="1426"/>
                  <a:pt x="3099" y="1132"/>
                </a:cubicBezTo>
                <a:cubicBezTo>
                  <a:pt x="3035" y="1093"/>
                  <a:pt x="2978" y="1077"/>
                  <a:pt x="2927" y="1077"/>
                </a:cubicBezTo>
                <a:cubicBezTo>
                  <a:pt x="2593" y="1077"/>
                  <a:pt x="2533" y="1810"/>
                  <a:pt x="2533" y="1810"/>
                </a:cubicBezTo>
                <a:cubicBezTo>
                  <a:pt x="2533" y="1810"/>
                  <a:pt x="2465" y="24"/>
                  <a:pt x="1809" y="1"/>
                </a:cubicBezTo>
                <a:cubicBezTo>
                  <a:pt x="1804" y="1"/>
                  <a:pt x="1798" y="1"/>
                  <a:pt x="1793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"/>
          <p:cNvSpPr/>
          <p:nvPr/>
        </p:nvSpPr>
        <p:spPr>
          <a:xfrm>
            <a:off x="26525" y="3417881"/>
            <a:ext cx="1583995" cy="1185627"/>
          </a:xfrm>
          <a:custGeom>
            <a:rect b="b" l="l" r="r" t="t"/>
            <a:pathLst>
              <a:path extrusionOk="0" h="10632" w="14204">
                <a:moveTo>
                  <a:pt x="8582" y="1"/>
                </a:moveTo>
                <a:cubicBezTo>
                  <a:pt x="8545" y="1"/>
                  <a:pt x="8508" y="15"/>
                  <a:pt x="8470" y="47"/>
                </a:cubicBezTo>
                <a:cubicBezTo>
                  <a:pt x="8141" y="335"/>
                  <a:pt x="8569" y="1314"/>
                  <a:pt x="8650" y="1490"/>
                </a:cubicBezTo>
                <a:lnTo>
                  <a:pt x="8650" y="1490"/>
                </a:lnTo>
                <a:cubicBezTo>
                  <a:pt x="8554" y="1289"/>
                  <a:pt x="7934" y="52"/>
                  <a:pt x="7141" y="52"/>
                </a:cubicBezTo>
                <a:cubicBezTo>
                  <a:pt x="7019" y="52"/>
                  <a:pt x="6892" y="81"/>
                  <a:pt x="6763" y="149"/>
                </a:cubicBezTo>
                <a:cubicBezTo>
                  <a:pt x="5711" y="703"/>
                  <a:pt x="5971" y="1890"/>
                  <a:pt x="5971" y="1890"/>
                </a:cubicBezTo>
                <a:cubicBezTo>
                  <a:pt x="5971" y="1890"/>
                  <a:pt x="5494" y="155"/>
                  <a:pt x="4896" y="155"/>
                </a:cubicBezTo>
                <a:cubicBezTo>
                  <a:pt x="4863" y="155"/>
                  <a:pt x="4829" y="160"/>
                  <a:pt x="4795" y="171"/>
                </a:cubicBezTo>
                <a:cubicBezTo>
                  <a:pt x="4139" y="375"/>
                  <a:pt x="4026" y="1393"/>
                  <a:pt x="4026" y="1393"/>
                </a:cubicBezTo>
                <a:cubicBezTo>
                  <a:pt x="4026" y="1393"/>
                  <a:pt x="3804" y="69"/>
                  <a:pt x="3510" y="69"/>
                </a:cubicBezTo>
                <a:cubicBezTo>
                  <a:pt x="3479" y="69"/>
                  <a:pt x="3448" y="83"/>
                  <a:pt x="3416" y="115"/>
                </a:cubicBezTo>
                <a:cubicBezTo>
                  <a:pt x="3087" y="465"/>
                  <a:pt x="3664" y="1551"/>
                  <a:pt x="3664" y="1551"/>
                </a:cubicBezTo>
                <a:cubicBezTo>
                  <a:pt x="3664" y="1551"/>
                  <a:pt x="2939" y="738"/>
                  <a:pt x="2552" y="738"/>
                </a:cubicBezTo>
                <a:cubicBezTo>
                  <a:pt x="2478" y="738"/>
                  <a:pt x="2417" y="768"/>
                  <a:pt x="2375" y="839"/>
                </a:cubicBezTo>
                <a:cubicBezTo>
                  <a:pt x="2115" y="1280"/>
                  <a:pt x="3370" y="1925"/>
                  <a:pt x="3370" y="1925"/>
                </a:cubicBezTo>
                <a:cubicBezTo>
                  <a:pt x="3370" y="1925"/>
                  <a:pt x="3181" y="1884"/>
                  <a:pt x="2898" y="1884"/>
                </a:cubicBezTo>
                <a:cubicBezTo>
                  <a:pt x="2250" y="1884"/>
                  <a:pt x="1113" y="2098"/>
                  <a:pt x="656" y="3508"/>
                </a:cubicBezTo>
                <a:cubicBezTo>
                  <a:pt x="0" y="5532"/>
                  <a:pt x="1810" y="10632"/>
                  <a:pt x="1810" y="10632"/>
                </a:cubicBezTo>
                <a:lnTo>
                  <a:pt x="14204" y="7511"/>
                </a:lnTo>
                <a:cubicBezTo>
                  <a:pt x="14204" y="7511"/>
                  <a:pt x="13464" y="1370"/>
                  <a:pt x="10635" y="1370"/>
                </a:cubicBezTo>
                <a:cubicBezTo>
                  <a:pt x="10239" y="1370"/>
                  <a:pt x="9801" y="1491"/>
                  <a:pt x="9318" y="1766"/>
                </a:cubicBezTo>
                <a:cubicBezTo>
                  <a:pt x="9318" y="1766"/>
                  <a:pt x="10453" y="222"/>
                  <a:pt x="9917" y="222"/>
                </a:cubicBezTo>
                <a:cubicBezTo>
                  <a:pt x="9897" y="222"/>
                  <a:pt x="9874" y="224"/>
                  <a:pt x="9849" y="228"/>
                </a:cubicBezTo>
                <a:cubicBezTo>
                  <a:pt x="9160" y="364"/>
                  <a:pt x="9138" y="1043"/>
                  <a:pt x="9138" y="1043"/>
                </a:cubicBezTo>
                <a:cubicBezTo>
                  <a:pt x="9138" y="1043"/>
                  <a:pt x="8893" y="1"/>
                  <a:pt x="8582" y="1"/>
                </a:cubicBezTo>
                <a:close/>
              </a:path>
            </a:pathLst>
          </a:custGeom>
          <a:solidFill>
            <a:srgbClr val="EDB95C">
              <a:alpha val="473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9"/>
          <p:cNvSpPr/>
          <p:nvPr/>
        </p:nvSpPr>
        <p:spPr>
          <a:xfrm>
            <a:off x="98657" y="126522"/>
            <a:ext cx="1439754" cy="826949"/>
          </a:xfrm>
          <a:custGeom>
            <a:rect b="b" l="l" r="r" t="t"/>
            <a:pathLst>
              <a:path extrusionOk="0" h="3954" w="6884">
                <a:moveTo>
                  <a:pt x="2984" y="0"/>
                </a:moveTo>
                <a:cubicBezTo>
                  <a:pt x="2957" y="0"/>
                  <a:pt x="2931" y="1"/>
                  <a:pt x="2906" y="3"/>
                </a:cubicBezTo>
                <a:cubicBezTo>
                  <a:pt x="1911" y="71"/>
                  <a:pt x="1617" y="1099"/>
                  <a:pt x="2182" y="1789"/>
                </a:cubicBezTo>
                <a:cubicBezTo>
                  <a:pt x="1924" y="1647"/>
                  <a:pt x="1666" y="1557"/>
                  <a:pt x="1401" y="1557"/>
                </a:cubicBezTo>
                <a:cubicBezTo>
                  <a:pt x="1225" y="1557"/>
                  <a:pt x="1045" y="1597"/>
                  <a:pt x="860" y="1687"/>
                </a:cubicBezTo>
                <a:cubicBezTo>
                  <a:pt x="498" y="1857"/>
                  <a:pt x="0" y="2287"/>
                  <a:pt x="169" y="2739"/>
                </a:cubicBezTo>
                <a:cubicBezTo>
                  <a:pt x="324" y="3122"/>
                  <a:pt x="746" y="3249"/>
                  <a:pt x="1226" y="3249"/>
                </a:cubicBezTo>
                <a:cubicBezTo>
                  <a:pt x="1866" y="3249"/>
                  <a:pt x="2612" y="3023"/>
                  <a:pt x="2974" y="2875"/>
                </a:cubicBezTo>
                <a:lnTo>
                  <a:pt x="2974" y="2875"/>
                </a:lnTo>
                <a:cubicBezTo>
                  <a:pt x="2561" y="3601"/>
                  <a:pt x="3053" y="3954"/>
                  <a:pt x="3652" y="3954"/>
                </a:cubicBezTo>
                <a:cubicBezTo>
                  <a:pt x="4201" y="3954"/>
                  <a:pt x="4839" y="3657"/>
                  <a:pt x="4953" y="3079"/>
                </a:cubicBezTo>
                <a:cubicBezTo>
                  <a:pt x="5149" y="3172"/>
                  <a:pt x="5393" y="3222"/>
                  <a:pt x="5639" y="3222"/>
                </a:cubicBezTo>
                <a:cubicBezTo>
                  <a:pt x="6257" y="3222"/>
                  <a:pt x="6883" y="2904"/>
                  <a:pt x="6762" y="2151"/>
                </a:cubicBezTo>
                <a:cubicBezTo>
                  <a:pt x="6693" y="1694"/>
                  <a:pt x="6328" y="1533"/>
                  <a:pt x="5926" y="1533"/>
                </a:cubicBezTo>
                <a:cubicBezTo>
                  <a:pt x="5541" y="1533"/>
                  <a:pt x="5123" y="1680"/>
                  <a:pt x="4896" y="1857"/>
                </a:cubicBezTo>
                <a:cubicBezTo>
                  <a:pt x="5247" y="892"/>
                  <a:pt x="3852" y="0"/>
                  <a:pt x="29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9"/>
          <p:cNvSpPr/>
          <p:nvPr/>
        </p:nvSpPr>
        <p:spPr>
          <a:xfrm>
            <a:off x="7621628" y="172179"/>
            <a:ext cx="1271379" cy="657392"/>
          </a:xfrm>
          <a:custGeom>
            <a:rect b="b" l="l" r="r" t="t"/>
            <a:pathLst>
              <a:path extrusionOk="0" h="8542" w="16520">
                <a:moveTo>
                  <a:pt x="11075" y="0"/>
                </a:moveTo>
                <a:cubicBezTo>
                  <a:pt x="9259" y="0"/>
                  <a:pt x="7870" y="1567"/>
                  <a:pt x="6953" y="3177"/>
                </a:cubicBezTo>
                <a:cubicBezTo>
                  <a:pt x="6534" y="2712"/>
                  <a:pt x="5833" y="2159"/>
                  <a:pt x="5257" y="1853"/>
                </a:cubicBezTo>
                <a:cubicBezTo>
                  <a:pt x="4660" y="1533"/>
                  <a:pt x="3974" y="1355"/>
                  <a:pt x="3311" y="1355"/>
                </a:cubicBezTo>
                <a:cubicBezTo>
                  <a:pt x="2128" y="1355"/>
                  <a:pt x="1019" y="1922"/>
                  <a:pt x="620" y="3255"/>
                </a:cubicBezTo>
                <a:cubicBezTo>
                  <a:pt x="1" y="5265"/>
                  <a:pt x="1439" y="5818"/>
                  <a:pt x="2948" y="5818"/>
                </a:cubicBezTo>
                <a:cubicBezTo>
                  <a:pt x="3477" y="5818"/>
                  <a:pt x="4015" y="5750"/>
                  <a:pt x="4476" y="5653"/>
                </a:cubicBezTo>
                <a:lnTo>
                  <a:pt x="4476" y="5653"/>
                </a:lnTo>
                <a:cubicBezTo>
                  <a:pt x="3759" y="7491"/>
                  <a:pt x="5774" y="8319"/>
                  <a:pt x="7720" y="8319"/>
                </a:cubicBezTo>
                <a:cubicBezTo>
                  <a:pt x="8874" y="8319"/>
                  <a:pt x="10004" y="8028"/>
                  <a:pt x="10526" y="7485"/>
                </a:cubicBezTo>
                <a:cubicBezTo>
                  <a:pt x="11381" y="8053"/>
                  <a:pt x="12633" y="8542"/>
                  <a:pt x="13790" y="8542"/>
                </a:cubicBezTo>
                <a:cubicBezTo>
                  <a:pt x="14545" y="8542"/>
                  <a:pt x="15260" y="8333"/>
                  <a:pt x="15796" y="7801"/>
                </a:cubicBezTo>
                <a:cubicBezTo>
                  <a:pt x="16520" y="7168"/>
                  <a:pt x="16474" y="6128"/>
                  <a:pt x="15841" y="5449"/>
                </a:cubicBezTo>
                <a:cubicBezTo>
                  <a:pt x="15274" y="4874"/>
                  <a:pt x="14513" y="4749"/>
                  <a:pt x="13758" y="4749"/>
                </a:cubicBezTo>
                <a:cubicBezTo>
                  <a:pt x="13549" y="4749"/>
                  <a:pt x="13341" y="4758"/>
                  <a:pt x="13138" y="4771"/>
                </a:cubicBezTo>
                <a:cubicBezTo>
                  <a:pt x="14337" y="3154"/>
                  <a:pt x="14756" y="1277"/>
                  <a:pt x="12562" y="338"/>
                </a:cubicBezTo>
                <a:cubicBezTo>
                  <a:pt x="12038" y="104"/>
                  <a:pt x="11543" y="0"/>
                  <a:pt x="110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9"/>
          <p:cNvSpPr/>
          <p:nvPr/>
        </p:nvSpPr>
        <p:spPr>
          <a:xfrm>
            <a:off x="2653796" y="172187"/>
            <a:ext cx="1848991" cy="1062394"/>
          </a:xfrm>
          <a:custGeom>
            <a:rect b="b" l="l" r="r" t="t"/>
            <a:pathLst>
              <a:path extrusionOk="0" h="8500" w="14794">
                <a:moveTo>
                  <a:pt x="8367" y="1"/>
                </a:moveTo>
                <a:cubicBezTo>
                  <a:pt x="6501" y="1"/>
                  <a:pt x="3499" y="1920"/>
                  <a:pt x="4254" y="3988"/>
                </a:cubicBezTo>
                <a:cubicBezTo>
                  <a:pt x="3775" y="3607"/>
                  <a:pt x="2879" y="3294"/>
                  <a:pt x="2054" y="3294"/>
                </a:cubicBezTo>
                <a:cubicBezTo>
                  <a:pt x="1186" y="3294"/>
                  <a:pt x="396" y="3641"/>
                  <a:pt x="251" y="4621"/>
                </a:cubicBezTo>
                <a:cubicBezTo>
                  <a:pt x="1" y="6243"/>
                  <a:pt x="1335" y="6921"/>
                  <a:pt x="2662" y="6921"/>
                </a:cubicBezTo>
                <a:cubicBezTo>
                  <a:pt x="3194" y="6921"/>
                  <a:pt x="3725" y="6812"/>
                  <a:pt x="4152" y="6611"/>
                </a:cubicBezTo>
                <a:cubicBezTo>
                  <a:pt x="4390" y="7863"/>
                  <a:pt x="5758" y="8500"/>
                  <a:pt x="6938" y="8500"/>
                </a:cubicBezTo>
                <a:cubicBezTo>
                  <a:pt x="8230" y="8500"/>
                  <a:pt x="9297" y="7736"/>
                  <a:pt x="8404" y="6181"/>
                </a:cubicBezTo>
                <a:lnTo>
                  <a:pt x="8404" y="6181"/>
                </a:lnTo>
                <a:cubicBezTo>
                  <a:pt x="9173" y="6505"/>
                  <a:pt x="10777" y="6990"/>
                  <a:pt x="12156" y="6990"/>
                </a:cubicBezTo>
                <a:cubicBezTo>
                  <a:pt x="13190" y="6990"/>
                  <a:pt x="14097" y="6717"/>
                  <a:pt x="14432" y="5898"/>
                </a:cubicBezTo>
                <a:cubicBezTo>
                  <a:pt x="14794" y="4903"/>
                  <a:pt x="13731" y="3988"/>
                  <a:pt x="12950" y="3626"/>
                </a:cubicBezTo>
                <a:cubicBezTo>
                  <a:pt x="12555" y="3428"/>
                  <a:pt x="12171" y="3343"/>
                  <a:pt x="11794" y="3343"/>
                </a:cubicBezTo>
                <a:cubicBezTo>
                  <a:pt x="11221" y="3343"/>
                  <a:pt x="10664" y="3540"/>
                  <a:pt x="10112" y="3840"/>
                </a:cubicBezTo>
                <a:cubicBezTo>
                  <a:pt x="11311" y="2347"/>
                  <a:pt x="10678" y="154"/>
                  <a:pt x="8552" y="7"/>
                </a:cubicBezTo>
                <a:cubicBezTo>
                  <a:pt x="8492" y="3"/>
                  <a:pt x="8430" y="1"/>
                  <a:pt x="83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9"/>
          <p:cNvSpPr/>
          <p:nvPr/>
        </p:nvSpPr>
        <p:spPr>
          <a:xfrm>
            <a:off x="2954930" y="3748360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9"/>
          <p:cNvSpPr/>
          <p:nvPr/>
        </p:nvSpPr>
        <p:spPr>
          <a:xfrm flipH="1">
            <a:off x="5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9"/>
          <p:cNvSpPr/>
          <p:nvPr/>
        </p:nvSpPr>
        <p:spPr>
          <a:xfrm flipH="1">
            <a:off x="7621630" y="3827185"/>
            <a:ext cx="557030" cy="472105"/>
          </a:xfrm>
          <a:custGeom>
            <a:rect b="b" l="l" r="r" t="t"/>
            <a:pathLst>
              <a:path extrusionOk="0" h="8511" w="10042">
                <a:moveTo>
                  <a:pt x="6179" y="1"/>
                </a:moveTo>
                <a:cubicBezTo>
                  <a:pt x="5320" y="1"/>
                  <a:pt x="4953" y="4451"/>
                  <a:pt x="4953" y="4451"/>
                </a:cubicBezTo>
                <a:cubicBezTo>
                  <a:pt x="4953" y="4451"/>
                  <a:pt x="5111" y="1850"/>
                  <a:pt x="3166" y="1205"/>
                </a:cubicBezTo>
                <a:cubicBezTo>
                  <a:pt x="3059" y="1169"/>
                  <a:pt x="2965" y="1152"/>
                  <a:pt x="2883" y="1152"/>
                </a:cubicBezTo>
                <a:cubicBezTo>
                  <a:pt x="1489" y="1152"/>
                  <a:pt x="3596" y="6034"/>
                  <a:pt x="3596" y="6034"/>
                </a:cubicBezTo>
                <a:cubicBezTo>
                  <a:pt x="3596" y="6034"/>
                  <a:pt x="2106" y="4099"/>
                  <a:pt x="1160" y="4099"/>
                </a:cubicBezTo>
                <a:cubicBezTo>
                  <a:pt x="1061" y="4099"/>
                  <a:pt x="967" y="4121"/>
                  <a:pt x="882" y="4168"/>
                </a:cubicBezTo>
                <a:cubicBezTo>
                  <a:pt x="0" y="4666"/>
                  <a:pt x="3483" y="8510"/>
                  <a:pt x="3483" y="8510"/>
                </a:cubicBezTo>
                <a:lnTo>
                  <a:pt x="8142" y="8510"/>
                </a:lnTo>
                <a:cubicBezTo>
                  <a:pt x="8142" y="8510"/>
                  <a:pt x="10042" y="4836"/>
                  <a:pt x="9556" y="3874"/>
                </a:cubicBezTo>
                <a:cubicBezTo>
                  <a:pt x="9401" y="3564"/>
                  <a:pt x="9139" y="3459"/>
                  <a:pt x="8855" y="3459"/>
                </a:cubicBezTo>
                <a:cubicBezTo>
                  <a:pt x="8246" y="3459"/>
                  <a:pt x="7531" y="3942"/>
                  <a:pt x="7531" y="3942"/>
                </a:cubicBezTo>
                <a:cubicBezTo>
                  <a:pt x="7531" y="3942"/>
                  <a:pt x="9285" y="1906"/>
                  <a:pt x="8436" y="1273"/>
                </a:cubicBezTo>
                <a:cubicBezTo>
                  <a:pt x="8341" y="1202"/>
                  <a:pt x="8236" y="1171"/>
                  <a:pt x="8124" y="1171"/>
                </a:cubicBezTo>
                <a:cubicBezTo>
                  <a:pt x="7257" y="1171"/>
                  <a:pt x="6005" y="3071"/>
                  <a:pt x="6005" y="3071"/>
                </a:cubicBezTo>
                <a:cubicBezTo>
                  <a:pt x="6005" y="3071"/>
                  <a:pt x="7272" y="561"/>
                  <a:pt x="6322" y="41"/>
                </a:cubicBezTo>
                <a:cubicBezTo>
                  <a:pt x="6273" y="14"/>
                  <a:pt x="6225" y="1"/>
                  <a:pt x="617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9"/>
          <p:cNvSpPr/>
          <p:nvPr/>
        </p:nvSpPr>
        <p:spPr>
          <a:xfrm>
            <a:off x="-26200" y="4184050"/>
            <a:ext cx="9201600" cy="95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"/>
          <p:cNvSpPr txBox="1"/>
          <p:nvPr>
            <p:ph idx="1" type="body"/>
          </p:nvPr>
        </p:nvSpPr>
        <p:spPr>
          <a:xfrm>
            <a:off x="720000" y="1707725"/>
            <a:ext cx="2904000" cy="218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3200">
                <a:latin typeface="Arvo"/>
                <a:ea typeface="Arvo"/>
                <a:cs typeface="Arvo"/>
                <a:sym typeface="Arvo"/>
              </a:defRPr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DF7E4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vo"/>
              <a:buNone/>
              <a:defRPr b="1" sz="28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●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indent="-3302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○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indent="-3302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■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indent="-3302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●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indent="-3302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○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indent="-3302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■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6pPr>
            <a:lvl7pPr indent="-3302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●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7pPr>
            <a:lvl8pPr indent="-3302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○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8pPr>
            <a:lvl9pPr indent="-3302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Encode Sans"/>
              <a:buChar char="■"/>
              <a:defRPr sz="1600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34"/>
          <p:cNvSpPr txBox="1"/>
          <p:nvPr/>
        </p:nvSpPr>
        <p:spPr>
          <a:xfrm>
            <a:off x="159500" y="279100"/>
            <a:ext cx="49740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Encode Sans"/>
                <a:ea typeface="Encode Sans"/>
                <a:cs typeface="Encode Sans"/>
                <a:sym typeface="Encode Sans"/>
              </a:rPr>
              <a:t>PE offer @ St John’s:</a:t>
            </a:r>
            <a:endParaRPr b="1"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2 x 1 hour PE lessons (1 x Forever Sport, 1 x Get Set 4 PE)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Extra curricular clubs.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Inter-house competitions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Lunchtime/playtime games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Access to external school competitions: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Encode Sans"/>
              <a:buChar char="-"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SSP local school competitions.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Encode Sans"/>
              <a:buChar char="-"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South west regional Biathlon championships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Encode Sans"/>
              <a:buChar char="-"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County competitions for a range of sports.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Sports leaders.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CPD for new staff/upkeeping of skills.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PE lead CPD - through SSP and conferences/networking.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Olympic Athlete visits and fundraising.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Swimming lessons - catch up for those who don’t meet expectation.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ncode Sans"/>
                <a:ea typeface="Encode Sans"/>
                <a:cs typeface="Encode Sans"/>
                <a:sym typeface="Encode Sans"/>
              </a:rPr>
              <a:t>Outdoor education - forest school/orienteering.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000" y="0"/>
            <a:ext cx="3722649" cy="5235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mmunity, Family &amp; Personal Services Major for College: Physical Education by Slidesgo">
  <a:themeElements>
    <a:clrScheme name="Simple Light">
      <a:dk1>
        <a:srgbClr val="17253A"/>
      </a:dk1>
      <a:lt1>
        <a:srgbClr val="FFFFFF"/>
      </a:lt1>
      <a:dk2>
        <a:srgbClr val="3B536E"/>
      </a:dk2>
      <a:lt2>
        <a:srgbClr val="A42C3D"/>
      </a:lt2>
      <a:accent1>
        <a:srgbClr val="D83F56"/>
      </a:accent1>
      <a:accent2>
        <a:srgbClr val="436D79"/>
      </a:accent2>
      <a:accent3>
        <a:srgbClr val="68A0A1"/>
      </a:accent3>
      <a:accent4>
        <a:srgbClr val="EDB95C"/>
      </a:accent4>
      <a:accent5>
        <a:srgbClr val="F3D26B"/>
      </a:accent5>
      <a:accent6>
        <a:srgbClr val="CD6857"/>
      </a:accent6>
      <a:hlink>
        <a:srgbClr val="172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